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Ubuntu Light"/>
      <p:regular r:id="rId24"/>
      <p:bold r:id="rId25"/>
      <p:italic r:id="rId26"/>
      <p:boldItalic r:id="rId27"/>
    </p:embeddedFont>
    <p:embeddedFont>
      <p:font typeface="Fira Sans ExtraLight"/>
      <p:regular r:id="rId28"/>
      <p:bold r:id="rId29"/>
      <p:italic r:id="rId30"/>
      <p:boldItalic r:id="rId31"/>
    </p:embeddedFont>
    <p:embeddedFont>
      <p:font typeface="Nunito"/>
      <p:regular r:id="rId32"/>
      <p:bold r:id="rId33"/>
      <p:italic r:id="rId34"/>
      <p:boldItalic r:id="rId35"/>
    </p:embeddedFont>
    <p:embeddedFont>
      <p:font typeface="Fira Sans"/>
      <p:regular r:id="rId36"/>
      <p:bold r:id="rId37"/>
      <p:italic r:id="rId38"/>
      <p:boldItalic r:id="rId39"/>
    </p:embeddedFont>
    <p:embeddedFont>
      <p:font typeface="Fira Sans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Light-regular.fntdata"/><Relationship Id="rId20" Type="http://schemas.openxmlformats.org/officeDocument/2006/relationships/slide" Target="slides/slide15.xml"/><Relationship Id="rId42" Type="http://schemas.openxmlformats.org/officeDocument/2006/relationships/font" Target="fonts/FiraSansLight-italic.fntdata"/><Relationship Id="rId41" Type="http://schemas.openxmlformats.org/officeDocument/2006/relationships/font" Target="fonts/FiraSansLigh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FiraSansLight-boldItalic.fntdata"/><Relationship Id="rId24" Type="http://schemas.openxmlformats.org/officeDocument/2006/relationships/font" Target="fonts/UbuntuLigh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Light-italic.fntdata"/><Relationship Id="rId25" Type="http://schemas.openxmlformats.org/officeDocument/2006/relationships/font" Target="fonts/UbuntuLight-bold.fntdata"/><Relationship Id="rId28" Type="http://schemas.openxmlformats.org/officeDocument/2006/relationships/font" Target="fonts/FiraSansExtraLight-regular.fntdata"/><Relationship Id="rId27" Type="http://schemas.openxmlformats.org/officeDocument/2006/relationships/font" Target="fonts/Ubuntu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Light-boldItalic.fntdata"/><Relationship Id="rId30" Type="http://schemas.openxmlformats.org/officeDocument/2006/relationships/font" Target="fonts/FiraSansExtraLight-italic.fntdata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FiraSans-bold.fntdata"/><Relationship Id="rId14" Type="http://schemas.openxmlformats.org/officeDocument/2006/relationships/slide" Target="slides/slide9.xml"/><Relationship Id="rId36" Type="http://schemas.openxmlformats.org/officeDocument/2006/relationships/font" Target="fonts/FiraSans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Fira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c6cabb864_0_25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6c6cabb864_0_25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6cabb864_0_1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c6cabb864_0_1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c6cabb864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c6cabb864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c6cabb864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c6cabb864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c6cabb864_0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6c6cabb864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6c6cabb864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6c6cabb864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6c6cabb864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6c6cabb864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6c6cabb864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6c6cabb864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c6cabb864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c6cabb864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6c6cabb864_0_4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6c6cabb864_0_4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c6cabb864_0_36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6c6cabb864_0_36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c6cabb864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c6cabb864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c6cabb864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c6cabb864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c6cabb864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c6cabb864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c6cabb864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c6cabb864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6c6cabb864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6c6cabb864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c6cabb864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c6cabb864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c6cabb864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6c6cabb864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2"/>
          <p:cNvGrpSpPr/>
          <p:nvPr/>
        </p:nvGrpSpPr>
        <p:grpSpPr>
          <a:xfrm>
            <a:off x="3568784" y="-2"/>
            <a:ext cx="5575019" cy="5145660"/>
            <a:chOff x="-1" y="-1"/>
            <a:chExt cx="5575019" cy="5145660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3015364" y="-1"/>
              <a:ext cx="2559654" cy="514566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" y="-1"/>
              <a:ext cx="2559654" cy="514566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2"/>
          <p:cNvSpPr txBox="1"/>
          <p:nvPr>
            <p:ph type="title"/>
          </p:nvPr>
        </p:nvSpPr>
        <p:spPr>
          <a:xfrm>
            <a:off x="670325" y="2595211"/>
            <a:ext cx="80289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000"/>
              <a:buFont typeface="Ubuntu Light"/>
              <a:buNone/>
              <a:defRPr sz="3000">
                <a:solidFill>
                  <a:srgbClr val="F9F9F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710375" y="3398494"/>
            <a:ext cx="8028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20" name="Google Shape;20;p2"/>
          <p:cNvCxnSpPr/>
          <p:nvPr/>
        </p:nvCxnSpPr>
        <p:spPr>
          <a:xfrm>
            <a:off x="807204" y="3357869"/>
            <a:ext cx="2336400" cy="0"/>
          </a:xfrm>
          <a:prstGeom prst="straightConnector1">
            <a:avLst/>
          </a:prstGeom>
          <a:noFill/>
          <a:ln cap="flat" cmpd="sng" w="9525">
            <a:solidFill>
              <a:srgbClr val="4FC7E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16;p2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68032" y="903206"/>
            <a:ext cx="3109843" cy="79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142975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2019 ModusBox, Inc.</a:t>
            </a:r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3692099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CONFIDENTIAL</a:t>
            </a: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8675961" y="4794021"/>
            <a:ext cx="143022" cy="132030"/>
            <a:chOff x="-1" y="-1"/>
            <a:chExt cx="143022" cy="132030"/>
          </a:xfrm>
        </p:grpSpPr>
        <p:sp>
          <p:nvSpPr>
            <p:cNvPr id="25" name="Google Shape;25;p2"/>
            <p:cNvSpPr/>
            <p:nvPr/>
          </p:nvSpPr>
          <p:spPr>
            <a:xfrm flipH="1">
              <a:off x="77357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"/>
          <p:cNvSpPr txBox="1"/>
          <p:nvPr>
            <p:ph idx="12" type="sldNum"/>
          </p:nvPr>
        </p:nvSpPr>
        <p:spPr>
          <a:xfrm>
            <a:off x="4419600" y="4599637"/>
            <a:ext cx="2133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blue" showMasterSp="0">
  <p:cSld name="Section divider blue">
    <p:bg>
      <p:bgPr>
        <a:solidFill>
          <a:srgbClr val="EEEEEE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92;p11" id="92" name="Google Shape;92;p11"/>
          <p:cNvPicPr preferRelativeResize="0"/>
          <p:nvPr/>
        </p:nvPicPr>
        <p:blipFill rotWithShape="1">
          <a:blip r:embed="rId2">
            <a:alphaModFix amt="28000"/>
          </a:blip>
          <a:srcRect b="7037" l="0" r="9747" t="0"/>
          <a:stretch/>
        </p:blipFill>
        <p:spPr>
          <a:xfrm>
            <a:off x="4670061" y="1959654"/>
            <a:ext cx="4473898" cy="31839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>
            <p:ph type="title"/>
          </p:nvPr>
        </p:nvSpPr>
        <p:spPr>
          <a:xfrm>
            <a:off x="457200" y="1566248"/>
            <a:ext cx="82218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4419600" y="4599637"/>
            <a:ext cx="2133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blue" showMasterSp="0">
  <p:cSld name="Thank You blue">
    <p:bg>
      <p:bgPr>
        <a:solidFill>
          <a:srgbClr val="EEEEE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3964087" y="1581171"/>
            <a:ext cx="1195500" cy="11952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"/>
          <p:cNvSpPr txBox="1"/>
          <p:nvPr>
            <p:ph type="title"/>
          </p:nvPr>
        </p:nvSpPr>
        <p:spPr>
          <a:xfrm>
            <a:off x="457200" y="3634763"/>
            <a:ext cx="82218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grpSp>
        <p:nvGrpSpPr>
          <p:cNvPr id="98" name="Google Shape;98;p12"/>
          <p:cNvGrpSpPr/>
          <p:nvPr/>
        </p:nvGrpSpPr>
        <p:grpSpPr>
          <a:xfrm>
            <a:off x="-822086" y="-1276"/>
            <a:ext cx="10544822" cy="3886271"/>
            <a:chOff x="-1" y="-2"/>
            <a:chExt cx="10544822" cy="3886271"/>
          </a:xfrm>
        </p:grpSpPr>
        <p:grpSp>
          <p:nvGrpSpPr>
            <p:cNvPr id="99" name="Google Shape;99;p12"/>
            <p:cNvGrpSpPr/>
            <p:nvPr/>
          </p:nvGrpSpPr>
          <p:grpSpPr>
            <a:xfrm>
              <a:off x="0" y="-2"/>
              <a:ext cx="10426645" cy="3886271"/>
              <a:chOff x="0" y="-1"/>
              <a:chExt cx="10426645" cy="3886271"/>
            </a:xfrm>
          </p:grpSpPr>
          <p:sp>
            <p:nvSpPr>
              <p:cNvPr id="100" name="Google Shape;100;p12"/>
              <p:cNvSpPr/>
              <p:nvPr/>
            </p:nvSpPr>
            <p:spPr>
              <a:xfrm>
                <a:off x="5403272" y="1405445"/>
                <a:ext cx="603828" cy="377568"/>
              </a:xfrm>
              <a:custGeom>
                <a:rect b="b" l="l" r="r" t="t"/>
                <a:pathLst>
                  <a:path extrusionOk="0" h="21600" w="21600">
                    <a:moveTo>
                      <a:pt x="19383" y="21600"/>
                    </a:moveTo>
                    <a:cubicBezTo>
                      <a:pt x="19311" y="21371"/>
                      <a:pt x="19311" y="21371"/>
                      <a:pt x="19311" y="21371"/>
                    </a:cubicBezTo>
                    <a:cubicBezTo>
                      <a:pt x="15163" y="10743"/>
                      <a:pt x="8011" y="4229"/>
                      <a:pt x="143" y="4114"/>
                    </a:cubicBezTo>
                    <a:cubicBezTo>
                      <a:pt x="0" y="4114"/>
                      <a:pt x="0" y="4114"/>
                      <a:pt x="0" y="41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8940" y="114"/>
                      <a:pt x="16951" y="7200"/>
                      <a:pt x="21528" y="19200"/>
                    </a:cubicBezTo>
                    <a:cubicBezTo>
                      <a:pt x="21600" y="19314"/>
                      <a:pt x="21600" y="19314"/>
                      <a:pt x="21600" y="19314"/>
                    </a:cubicBezTo>
                    <a:lnTo>
                      <a:pt x="19383" y="21600"/>
                    </a:lnTo>
                    <a:close/>
                    <a:moveTo>
                      <a:pt x="286" y="3771"/>
                    </a:moveTo>
                    <a:cubicBezTo>
                      <a:pt x="8082" y="3886"/>
                      <a:pt x="15306" y="10400"/>
                      <a:pt x="19454" y="21029"/>
                    </a:cubicBezTo>
                    <a:cubicBezTo>
                      <a:pt x="21242" y="19200"/>
                      <a:pt x="21242" y="19200"/>
                      <a:pt x="21242" y="19200"/>
                    </a:cubicBezTo>
                    <a:cubicBezTo>
                      <a:pt x="16665" y="7543"/>
                      <a:pt x="8869" y="571"/>
                      <a:pt x="286" y="343"/>
                    </a:cubicBezTo>
                    <a:lnTo>
                      <a:pt x="286" y="37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4823287" y="1535263"/>
                <a:ext cx="1156410" cy="11529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10800" y="21600"/>
                      <a:pt x="10763" y="21562"/>
                      <a:pt x="10763" y="21562"/>
                    </a:cubicBezTo>
                    <a:cubicBezTo>
                      <a:pt x="10763" y="21525"/>
                      <a:pt x="10763" y="21487"/>
                      <a:pt x="10800" y="21487"/>
                    </a:cubicBezTo>
                    <a:cubicBezTo>
                      <a:pt x="10800" y="21487"/>
                      <a:pt x="10800" y="21487"/>
                      <a:pt x="10800" y="21487"/>
                    </a:cubicBezTo>
                    <a:cubicBezTo>
                      <a:pt x="10987" y="21487"/>
                      <a:pt x="11136" y="21487"/>
                      <a:pt x="11323" y="21487"/>
                    </a:cubicBezTo>
                    <a:cubicBezTo>
                      <a:pt x="11361" y="21487"/>
                      <a:pt x="11361" y="21525"/>
                      <a:pt x="11361" y="21525"/>
                    </a:cubicBezTo>
                    <a:cubicBezTo>
                      <a:pt x="11361" y="21562"/>
                      <a:pt x="11361" y="21562"/>
                      <a:pt x="11323" y="21562"/>
                    </a:cubicBezTo>
                    <a:cubicBezTo>
                      <a:pt x="11174" y="21600"/>
                      <a:pt x="10987" y="21600"/>
                      <a:pt x="10800" y="21600"/>
                    </a:cubicBezTo>
                    <a:close/>
                    <a:moveTo>
                      <a:pt x="10426" y="21600"/>
                    </a:moveTo>
                    <a:cubicBezTo>
                      <a:pt x="10426" y="21600"/>
                      <a:pt x="10426" y="21600"/>
                      <a:pt x="10426" y="21600"/>
                    </a:cubicBezTo>
                    <a:cubicBezTo>
                      <a:pt x="10277" y="21562"/>
                      <a:pt x="10090" y="21562"/>
                      <a:pt x="9903" y="21562"/>
                    </a:cubicBezTo>
                    <a:cubicBezTo>
                      <a:pt x="9866" y="21562"/>
                      <a:pt x="9866" y="21525"/>
                      <a:pt x="9866" y="21525"/>
                    </a:cubicBezTo>
                    <a:cubicBezTo>
                      <a:pt x="9866" y="21487"/>
                      <a:pt x="9903" y="21450"/>
                      <a:pt x="9903" y="21450"/>
                    </a:cubicBezTo>
                    <a:cubicBezTo>
                      <a:pt x="10090" y="21487"/>
                      <a:pt x="10277" y="21487"/>
                      <a:pt x="10464" y="21487"/>
                    </a:cubicBezTo>
                    <a:cubicBezTo>
                      <a:pt x="10464" y="21487"/>
                      <a:pt x="10501" y="21525"/>
                      <a:pt x="10501" y="21525"/>
                    </a:cubicBezTo>
                    <a:cubicBezTo>
                      <a:pt x="10501" y="21562"/>
                      <a:pt x="10464" y="21600"/>
                      <a:pt x="10426" y="21600"/>
                    </a:cubicBezTo>
                    <a:close/>
                    <a:moveTo>
                      <a:pt x="11697" y="21562"/>
                    </a:moveTo>
                    <a:cubicBezTo>
                      <a:pt x="11660" y="21562"/>
                      <a:pt x="11660" y="21525"/>
                      <a:pt x="11622" y="21525"/>
                    </a:cubicBezTo>
                    <a:cubicBezTo>
                      <a:pt x="11622" y="21487"/>
                      <a:pt x="11660" y="21487"/>
                      <a:pt x="11697" y="21450"/>
                    </a:cubicBezTo>
                    <a:cubicBezTo>
                      <a:pt x="11846" y="21450"/>
                      <a:pt x="12033" y="21450"/>
                      <a:pt x="12220" y="21413"/>
                    </a:cubicBezTo>
                    <a:cubicBezTo>
                      <a:pt x="12220" y="21413"/>
                      <a:pt x="12257" y="21413"/>
                      <a:pt x="12257" y="21450"/>
                    </a:cubicBezTo>
                    <a:cubicBezTo>
                      <a:pt x="12257" y="21487"/>
                      <a:pt x="12257" y="21487"/>
                      <a:pt x="12220" y="21487"/>
                    </a:cubicBezTo>
                    <a:cubicBezTo>
                      <a:pt x="12033" y="21525"/>
                      <a:pt x="11884" y="21525"/>
                      <a:pt x="11697" y="21562"/>
                    </a:cubicBezTo>
                    <a:cubicBezTo>
                      <a:pt x="11697" y="21562"/>
                      <a:pt x="11697" y="21562"/>
                      <a:pt x="11697" y="21562"/>
                    </a:cubicBezTo>
                    <a:close/>
                    <a:moveTo>
                      <a:pt x="9567" y="21525"/>
                    </a:moveTo>
                    <a:cubicBezTo>
                      <a:pt x="9567" y="21525"/>
                      <a:pt x="9567" y="21525"/>
                      <a:pt x="9567" y="21525"/>
                    </a:cubicBezTo>
                    <a:cubicBezTo>
                      <a:pt x="9380" y="21487"/>
                      <a:pt x="9193" y="21487"/>
                      <a:pt x="9006" y="21450"/>
                    </a:cubicBezTo>
                    <a:cubicBezTo>
                      <a:pt x="9006" y="21450"/>
                      <a:pt x="8969" y="21413"/>
                      <a:pt x="9006" y="21413"/>
                    </a:cubicBezTo>
                    <a:cubicBezTo>
                      <a:pt x="9006" y="21375"/>
                      <a:pt x="9006" y="21338"/>
                      <a:pt x="9044" y="21375"/>
                    </a:cubicBezTo>
                    <a:cubicBezTo>
                      <a:pt x="9230" y="21375"/>
                      <a:pt x="9380" y="21413"/>
                      <a:pt x="9567" y="21450"/>
                    </a:cubicBezTo>
                    <a:cubicBezTo>
                      <a:pt x="9604" y="21450"/>
                      <a:pt x="9604" y="21450"/>
                      <a:pt x="9604" y="21487"/>
                    </a:cubicBezTo>
                    <a:cubicBezTo>
                      <a:pt x="9604" y="21487"/>
                      <a:pt x="9567" y="21525"/>
                      <a:pt x="9567" y="21525"/>
                    </a:cubicBezTo>
                    <a:close/>
                    <a:moveTo>
                      <a:pt x="12556" y="21450"/>
                    </a:moveTo>
                    <a:cubicBezTo>
                      <a:pt x="12556" y="21450"/>
                      <a:pt x="12519" y="21450"/>
                      <a:pt x="12519" y="21413"/>
                    </a:cubicBezTo>
                    <a:cubicBezTo>
                      <a:pt x="12519" y="21375"/>
                      <a:pt x="12519" y="21375"/>
                      <a:pt x="12556" y="21375"/>
                    </a:cubicBezTo>
                    <a:cubicBezTo>
                      <a:pt x="12743" y="21338"/>
                      <a:pt x="12893" y="21300"/>
                      <a:pt x="13080" y="21263"/>
                    </a:cubicBezTo>
                    <a:cubicBezTo>
                      <a:pt x="13117" y="21263"/>
                      <a:pt x="13117" y="21263"/>
                      <a:pt x="13117" y="21300"/>
                    </a:cubicBezTo>
                    <a:cubicBezTo>
                      <a:pt x="13154" y="21338"/>
                      <a:pt x="13117" y="21338"/>
                      <a:pt x="13080" y="21338"/>
                    </a:cubicBezTo>
                    <a:cubicBezTo>
                      <a:pt x="12930" y="21375"/>
                      <a:pt x="12743" y="21413"/>
                      <a:pt x="12556" y="21450"/>
                    </a:cubicBezTo>
                    <a:cubicBezTo>
                      <a:pt x="12556" y="21450"/>
                      <a:pt x="12556" y="21450"/>
                      <a:pt x="12556" y="21450"/>
                    </a:cubicBezTo>
                    <a:close/>
                    <a:moveTo>
                      <a:pt x="8670" y="21375"/>
                    </a:moveTo>
                    <a:cubicBezTo>
                      <a:pt x="8670" y="21375"/>
                      <a:pt x="8670" y="21375"/>
                      <a:pt x="8670" y="21375"/>
                    </a:cubicBezTo>
                    <a:cubicBezTo>
                      <a:pt x="8483" y="21338"/>
                      <a:pt x="8334" y="21300"/>
                      <a:pt x="8147" y="21263"/>
                    </a:cubicBezTo>
                    <a:cubicBezTo>
                      <a:pt x="8147" y="21263"/>
                      <a:pt x="8109" y="21225"/>
                      <a:pt x="8109" y="21225"/>
                    </a:cubicBezTo>
                    <a:cubicBezTo>
                      <a:pt x="8109" y="21187"/>
                      <a:pt x="8147" y="21187"/>
                      <a:pt x="8184" y="21187"/>
                    </a:cubicBezTo>
                    <a:cubicBezTo>
                      <a:pt x="8334" y="21225"/>
                      <a:pt x="8520" y="21263"/>
                      <a:pt x="8707" y="21300"/>
                    </a:cubicBezTo>
                    <a:cubicBezTo>
                      <a:pt x="8707" y="21300"/>
                      <a:pt x="8745" y="21338"/>
                      <a:pt x="8745" y="21338"/>
                    </a:cubicBezTo>
                    <a:cubicBezTo>
                      <a:pt x="8707" y="21375"/>
                      <a:pt x="8707" y="21375"/>
                      <a:pt x="8670" y="21375"/>
                    </a:cubicBezTo>
                    <a:close/>
                    <a:moveTo>
                      <a:pt x="13416" y="21263"/>
                    </a:moveTo>
                    <a:cubicBezTo>
                      <a:pt x="13416" y="21263"/>
                      <a:pt x="13379" y="21263"/>
                      <a:pt x="13379" y="21225"/>
                    </a:cubicBezTo>
                    <a:cubicBezTo>
                      <a:pt x="13379" y="21225"/>
                      <a:pt x="13416" y="21187"/>
                      <a:pt x="13416" y="21187"/>
                    </a:cubicBezTo>
                    <a:cubicBezTo>
                      <a:pt x="13603" y="21150"/>
                      <a:pt x="13752" y="21075"/>
                      <a:pt x="13939" y="21037"/>
                    </a:cubicBezTo>
                    <a:cubicBezTo>
                      <a:pt x="13976" y="21037"/>
                      <a:pt x="13976" y="21037"/>
                      <a:pt x="13976" y="21075"/>
                    </a:cubicBezTo>
                    <a:cubicBezTo>
                      <a:pt x="14014" y="21075"/>
                      <a:pt x="13976" y="21112"/>
                      <a:pt x="13976" y="21112"/>
                    </a:cubicBezTo>
                    <a:cubicBezTo>
                      <a:pt x="13790" y="21187"/>
                      <a:pt x="13603" y="21225"/>
                      <a:pt x="13453" y="21263"/>
                    </a:cubicBezTo>
                    <a:cubicBezTo>
                      <a:pt x="13453" y="21263"/>
                      <a:pt x="13453" y="21263"/>
                      <a:pt x="13416" y="21263"/>
                    </a:cubicBezTo>
                    <a:close/>
                    <a:moveTo>
                      <a:pt x="7810" y="21187"/>
                    </a:moveTo>
                    <a:cubicBezTo>
                      <a:pt x="7810" y="21187"/>
                      <a:pt x="7810" y="21187"/>
                      <a:pt x="7810" y="21187"/>
                    </a:cubicBezTo>
                    <a:cubicBezTo>
                      <a:pt x="7624" y="21112"/>
                      <a:pt x="7474" y="21075"/>
                      <a:pt x="7287" y="21000"/>
                    </a:cubicBezTo>
                    <a:cubicBezTo>
                      <a:pt x="7287" y="21000"/>
                      <a:pt x="7250" y="20963"/>
                      <a:pt x="7287" y="20963"/>
                    </a:cubicBezTo>
                    <a:cubicBezTo>
                      <a:pt x="7287" y="20925"/>
                      <a:pt x="7287" y="20925"/>
                      <a:pt x="7325" y="20925"/>
                    </a:cubicBezTo>
                    <a:cubicBezTo>
                      <a:pt x="7511" y="21000"/>
                      <a:pt x="7661" y="21037"/>
                      <a:pt x="7848" y="21075"/>
                    </a:cubicBezTo>
                    <a:cubicBezTo>
                      <a:pt x="7848" y="21075"/>
                      <a:pt x="7885" y="21112"/>
                      <a:pt x="7848" y="21150"/>
                    </a:cubicBezTo>
                    <a:cubicBezTo>
                      <a:pt x="7848" y="21150"/>
                      <a:pt x="7848" y="21187"/>
                      <a:pt x="7810" y="21187"/>
                    </a:cubicBezTo>
                    <a:close/>
                    <a:moveTo>
                      <a:pt x="14275" y="21000"/>
                    </a:moveTo>
                    <a:cubicBezTo>
                      <a:pt x="14275" y="21000"/>
                      <a:pt x="14238" y="21000"/>
                      <a:pt x="14238" y="21000"/>
                    </a:cubicBezTo>
                    <a:cubicBezTo>
                      <a:pt x="14238" y="20963"/>
                      <a:pt x="14238" y="20925"/>
                      <a:pt x="14275" y="20925"/>
                    </a:cubicBezTo>
                    <a:cubicBezTo>
                      <a:pt x="14425" y="20888"/>
                      <a:pt x="14612" y="20813"/>
                      <a:pt x="14761" y="20737"/>
                    </a:cubicBezTo>
                    <a:cubicBezTo>
                      <a:pt x="14799" y="20737"/>
                      <a:pt x="14836" y="20737"/>
                      <a:pt x="14836" y="20775"/>
                    </a:cubicBezTo>
                    <a:cubicBezTo>
                      <a:pt x="14836" y="20775"/>
                      <a:pt x="14836" y="20813"/>
                      <a:pt x="14799" y="20813"/>
                    </a:cubicBezTo>
                    <a:cubicBezTo>
                      <a:pt x="14649" y="20888"/>
                      <a:pt x="14462" y="20963"/>
                      <a:pt x="14313" y="21000"/>
                    </a:cubicBezTo>
                    <a:cubicBezTo>
                      <a:pt x="14313" y="21000"/>
                      <a:pt x="14275" y="21000"/>
                      <a:pt x="14275" y="21000"/>
                    </a:cubicBezTo>
                    <a:close/>
                    <a:moveTo>
                      <a:pt x="6988" y="20888"/>
                    </a:moveTo>
                    <a:cubicBezTo>
                      <a:pt x="6988" y="20888"/>
                      <a:pt x="6951" y="20888"/>
                      <a:pt x="6951" y="20888"/>
                    </a:cubicBezTo>
                    <a:cubicBezTo>
                      <a:pt x="6801" y="20813"/>
                      <a:pt x="6615" y="20737"/>
                      <a:pt x="6465" y="20700"/>
                    </a:cubicBezTo>
                    <a:cubicBezTo>
                      <a:pt x="6465" y="20662"/>
                      <a:pt x="6428" y="20662"/>
                      <a:pt x="6465" y="20625"/>
                    </a:cubicBezTo>
                    <a:cubicBezTo>
                      <a:pt x="6465" y="20587"/>
                      <a:pt x="6465" y="20587"/>
                      <a:pt x="6502" y="20587"/>
                    </a:cubicBezTo>
                    <a:cubicBezTo>
                      <a:pt x="6652" y="20662"/>
                      <a:pt x="6839" y="20737"/>
                      <a:pt x="6988" y="20813"/>
                    </a:cubicBezTo>
                    <a:cubicBezTo>
                      <a:pt x="7026" y="20813"/>
                      <a:pt x="7026" y="20850"/>
                      <a:pt x="7026" y="20850"/>
                    </a:cubicBezTo>
                    <a:cubicBezTo>
                      <a:pt x="7026" y="20888"/>
                      <a:pt x="6988" y="20888"/>
                      <a:pt x="6988" y="20888"/>
                    </a:cubicBezTo>
                    <a:close/>
                    <a:moveTo>
                      <a:pt x="15098" y="20700"/>
                    </a:moveTo>
                    <a:cubicBezTo>
                      <a:pt x="15098" y="20700"/>
                      <a:pt x="15098" y="20700"/>
                      <a:pt x="15060" y="20662"/>
                    </a:cubicBezTo>
                    <a:cubicBezTo>
                      <a:pt x="15060" y="20662"/>
                      <a:pt x="15060" y="20625"/>
                      <a:pt x="15098" y="20625"/>
                    </a:cubicBezTo>
                    <a:cubicBezTo>
                      <a:pt x="15247" y="20550"/>
                      <a:pt x="15434" y="20475"/>
                      <a:pt x="15583" y="20400"/>
                    </a:cubicBezTo>
                    <a:cubicBezTo>
                      <a:pt x="15583" y="20363"/>
                      <a:pt x="15621" y="20363"/>
                      <a:pt x="15621" y="20400"/>
                    </a:cubicBezTo>
                    <a:cubicBezTo>
                      <a:pt x="15658" y="20438"/>
                      <a:pt x="15658" y="20438"/>
                      <a:pt x="15621" y="20475"/>
                    </a:cubicBezTo>
                    <a:cubicBezTo>
                      <a:pt x="15471" y="20550"/>
                      <a:pt x="15284" y="20625"/>
                      <a:pt x="15135" y="20700"/>
                    </a:cubicBezTo>
                    <a:cubicBezTo>
                      <a:pt x="15135" y="20700"/>
                      <a:pt x="15135" y="20700"/>
                      <a:pt x="15098" y="20700"/>
                    </a:cubicBezTo>
                    <a:close/>
                    <a:moveTo>
                      <a:pt x="6166" y="20550"/>
                    </a:moveTo>
                    <a:cubicBezTo>
                      <a:pt x="6166" y="20550"/>
                      <a:pt x="6166" y="20550"/>
                      <a:pt x="6129" y="20550"/>
                    </a:cubicBezTo>
                    <a:cubicBezTo>
                      <a:pt x="5979" y="20475"/>
                      <a:pt x="5830" y="20363"/>
                      <a:pt x="5680" y="20288"/>
                    </a:cubicBezTo>
                    <a:cubicBezTo>
                      <a:pt x="5643" y="20288"/>
                      <a:pt x="5643" y="20250"/>
                      <a:pt x="5643" y="20250"/>
                    </a:cubicBezTo>
                    <a:cubicBezTo>
                      <a:pt x="5680" y="20212"/>
                      <a:pt x="5680" y="20212"/>
                      <a:pt x="5718" y="20212"/>
                    </a:cubicBezTo>
                    <a:cubicBezTo>
                      <a:pt x="5867" y="20288"/>
                      <a:pt x="6017" y="20363"/>
                      <a:pt x="6203" y="20438"/>
                    </a:cubicBezTo>
                    <a:cubicBezTo>
                      <a:pt x="6203" y="20475"/>
                      <a:pt x="6203" y="20475"/>
                      <a:pt x="6203" y="20513"/>
                    </a:cubicBezTo>
                    <a:cubicBezTo>
                      <a:pt x="6203" y="20513"/>
                      <a:pt x="6166" y="20550"/>
                      <a:pt x="6166" y="20550"/>
                    </a:cubicBezTo>
                    <a:close/>
                    <a:moveTo>
                      <a:pt x="15920" y="20288"/>
                    </a:moveTo>
                    <a:cubicBezTo>
                      <a:pt x="15882" y="20288"/>
                      <a:pt x="15882" y="20288"/>
                      <a:pt x="15882" y="20288"/>
                    </a:cubicBezTo>
                    <a:cubicBezTo>
                      <a:pt x="15882" y="20250"/>
                      <a:pt x="15882" y="20250"/>
                      <a:pt x="15882" y="20212"/>
                    </a:cubicBezTo>
                    <a:cubicBezTo>
                      <a:pt x="16032" y="20137"/>
                      <a:pt x="16219" y="20063"/>
                      <a:pt x="16368" y="19950"/>
                    </a:cubicBezTo>
                    <a:cubicBezTo>
                      <a:pt x="16368" y="19950"/>
                      <a:pt x="16406" y="19950"/>
                      <a:pt x="16406" y="19988"/>
                    </a:cubicBezTo>
                    <a:cubicBezTo>
                      <a:pt x="16443" y="19988"/>
                      <a:pt x="16406" y="20025"/>
                      <a:pt x="16406" y="20025"/>
                    </a:cubicBezTo>
                    <a:cubicBezTo>
                      <a:pt x="16256" y="20137"/>
                      <a:pt x="16107" y="20212"/>
                      <a:pt x="15920" y="20288"/>
                    </a:cubicBezTo>
                    <a:cubicBezTo>
                      <a:pt x="15920" y="20288"/>
                      <a:pt x="15920" y="20288"/>
                      <a:pt x="15920" y="20288"/>
                    </a:cubicBezTo>
                    <a:close/>
                    <a:moveTo>
                      <a:pt x="5381" y="20137"/>
                    </a:moveTo>
                    <a:cubicBezTo>
                      <a:pt x="5381" y="20137"/>
                      <a:pt x="5381" y="20137"/>
                      <a:pt x="5344" y="20100"/>
                    </a:cubicBezTo>
                    <a:cubicBezTo>
                      <a:pt x="5194" y="20025"/>
                      <a:pt x="5045" y="19950"/>
                      <a:pt x="4896" y="19838"/>
                    </a:cubicBezTo>
                    <a:cubicBezTo>
                      <a:pt x="4896" y="19838"/>
                      <a:pt x="4896" y="19800"/>
                      <a:pt x="4896" y="19762"/>
                    </a:cubicBezTo>
                    <a:cubicBezTo>
                      <a:pt x="4896" y="19762"/>
                      <a:pt x="4933" y="19762"/>
                      <a:pt x="4970" y="19762"/>
                    </a:cubicBezTo>
                    <a:cubicBezTo>
                      <a:pt x="5120" y="19875"/>
                      <a:pt x="5269" y="19950"/>
                      <a:pt x="5419" y="20025"/>
                    </a:cubicBezTo>
                    <a:cubicBezTo>
                      <a:pt x="5419" y="20063"/>
                      <a:pt x="5419" y="20063"/>
                      <a:pt x="5419" y="20100"/>
                    </a:cubicBezTo>
                    <a:cubicBezTo>
                      <a:pt x="5419" y="20100"/>
                      <a:pt x="5381" y="20137"/>
                      <a:pt x="5381" y="20137"/>
                    </a:cubicBezTo>
                    <a:close/>
                    <a:moveTo>
                      <a:pt x="16667" y="19838"/>
                    </a:moveTo>
                    <a:cubicBezTo>
                      <a:pt x="16667" y="19838"/>
                      <a:pt x="16667" y="19838"/>
                      <a:pt x="16630" y="19838"/>
                    </a:cubicBezTo>
                    <a:cubicBezTo>
                      <a:pt x="16630" y="19800"/>
                      <a:pt x="16630" y="19762"/>
                      <a:pt x="16667" y="19762"/>
                    </a:cubicBezTo>
                    <a:cubicBezTo>
                      <a:pt x="16817" y="19687"/>
                      <a:pt x="16966" y="19575"/>
                      <a:pt x="17078" y="19463"/>
                    </a:cubicBezTo>
                    <a:cubicBezTo>
                      <a:pt x="17116" y="19463"/>
                      <a:pt x="17153" y="19463"/>
                      <a:pt x="17153" y="19463"/>
                    </a:cubicBezTo>
                    <a:cubicBezTo>
                      <a:pt x="17153" y="19500"/>
                      <a:pt x="17153" y="19538"/>
                      <a:pt x="17153" y="19538"/>
                    </a:cubicBezTo>
                    <a:cubicBezTo>
                      <a:pt x="17003" y="19650"/>
                      <a:pt x="16854" y="19762"/>
                      <a:pt x="16704" y="19838"/>
                    </a:cubicBezTo>
                    <a:cubicBezTo>
                      <a:pt x="16704" y="19838"/>
                      <a:pt x="16704" y="19838"/>
                      <a:pt x="16667" y="19838"/>
                    </a:cubicBezTo>
                    <a:close/>
                    <a:moveTo>
                      <a:pt x="4634" y="19650"/>
                    </a:moveTo>
                    <a:cubicBezTo>
                      <a:pt x="4634" y="19650"/>
                      <a:pt x="4634" y="19650"/>
                      <a:pt x="4597" y="19650"/>
                    </a:cubicBezTo>
                    <a:cubicBezTo>
                      <a:pt x="4447" y="19538"/>
                      <a:pt x="4335" y="19425"/>
                      <a:pt x="4185" y="19312"/>
                    </a:cubicBezTo>
                    <a:cubicBezTo>
                      <a:pt x="4148" y="19312"/>
                      <a:pt x="4148" y="19275"/>
                      <a:pt x="4185" y="19275"/>
                    </a:cubicBezTo>
                    <a:cubicBezTo>
                      <a:pt x="4185" y="19237"/>
                      <a:pt x="4223" y="19237"/>
                      <a:pt x="4223" y="19237"/>
                    </a:cubicBezTo>
                    <a:cubicBezTo>
                      <a:pt x="4372" y="19350"/>
                      <a:pt x="4522" y="19463"/>
                      <a:pt x="4671" y="19575"/>
                    </a:cubicBezTo>
                    <a:cubicBezTo>
                      <a:pt x="4671" y="19575"/>
                      <a:pt x="4671" y="19612"/>
                      <a:pt x="4671" y="19612"/>
                    </a:cubicBezTo>
                    <a:cubicBezTo>
                      <a:pt x="4671" y="19650"/>
                      <a:pt x="4634" y="19650"/>
                      <a:pt x="4634" y="19650"/>
                    </a:cubicBezTo>
                    <a:close/>
                    <a:moveTo>
                      <a:pt x="17415" y="19350"/>
                    </a:moveTo>
                    <a:cubicBezTo>
                      <a:pt x="17377" y="19350"/>
                      <a:pt x="17377" y="19312"/>
                      <a:pt x="17377" y="19312"/>
                    </a:cubicBezTo>
                    <a:cubicBezTo>
                      <a:pt x="17340" y="19312"/>
                      <a:pt x="17340" y="19275"/>
                      <a:pt x="17377" y="19237"/>
                    </a:cubicBezTo>
                    <a:cubicBezTo>
                      <a:pt x="17527" y="19162"/>
                      <a:pt x="17639" y="19050"/>
                      <a:pt x="17788" y="18900"/>
                    </a:cubicBezTo>
                    <a:cubicBezTo>
                      <a:pt x="17788" y="18900"/>
                      <a:pt x="17826" y="18900"/>
                      <a:pt x="17863" y="18938"/>
                    </a:cubicBezTo>
                    <a:cubicBezTo>
                      <a:pt x="17863" y="18938"/>
                      <a:pt x="17863" y="18975"/>
                      <a:pt x="17863" y="18975"/>
                    </a:cubicBezTo>
                    <a:cubicBezTo>
                      <a:pt x="17713" y="19088"/>
                      <a:pt x="17564" y="19200"/>
                      <a:pt x="17415" y="19312"/>
                    </a:cubicBezTo>
                    <a:cubicBezTo>
                      <a:pt x="17415" y="19312"/>
                      <a:pt x="17415" y="19350"/>
                      <a:pt x="17415" y="19350"/>
                    </a:cubicBezTo>
                    <a:close/>
                    <a:moveTo>
                      <a:pt x="3924" y="19125"/>
                    </a:moveTo>
                    <a:cubicBezTo>
                      <a:pt x="3924" y="19125"/>
                      <a:pt x="3924" y="19088"/>
                      <a:pt x="3887" y="19088"/>
                    </a:cubicBezTo>
                    <a:cubicBezTo>
                      <a:pt x="3774" y="18975"/>
                      <a:pt x="3625" y="18862"/>
                      <a:pt x="3513" y="18750"/>
                    </a:cubicBezTo>
                    <a:cubicBezTo>
                      <a:pt x="3475" y="18712"/>
                      <a:pt x="3475" y="18712"/>
                      <a:pt x="3513" y="18675"/>
                    </a:cubicBezTo>
                    <a:cubicBezTo>
                      <a:pt x="3513" y="18675"/>
                      <a:pt x="3550" y="18675"/>
                      <a:pt x="3550" y="18675"/>
                    </a:cubicBezTo>
                    <a:cubicBezTo>
                      <a:pt x="3700" y="18787"/>
                      <a:pt x="3812" y="18900"/>
                      <a:pt x="3961" y="19013"/>
                    </a:cubicBezTo>
                    <a:cubicBezTo>
                      <a:pt x="3961" y="19050"/>
                      <a:pt x="3999" y="19088"/>
                      <a:pt x="3961" y="19088"/>
                    </a:cubicBezTo>
                    <a:cubicBezTo>
                      <a:pt x="3961" y="19088"/>
                      <a:pt x="3961" y="19125"/>
                      <a:pt x="3924" y="19125"/>
                    </a:cubicBezTo>
                    <a:close/>
                    <a:moveTo>
                      <a:pt x="18087" y="18750"/>
                    </a:moveTo>
                    <a:cubicBezTo>
                      <a:pt x="18087" y="18750"/>
                      <a:pt x="18050" y="18750"/>
                      <a:pt x="18050" y="18750"/>
                    </a:cubicBezTo>
                    <a:cubicBezTo>
                      <a:pt x="18050" y="18712"/>
                      <a:pt x="18050" y="18712"/>
                      <a:pt x="18050" y="18675"/>
                    </a:cubicBezTo>
                    <a:cubicBezTo>
                      <a:pt x="18199" y="18563"/>
                      <a:pt x="18311" y="18450"/>
                      <a:pt x="18424" y="18300"/>
                    </a:cubicBezTo>
                    <a:cubicBezTo>
                      <a:pt x="18461" y="18300"/>
                      <a:pt x="18498" y="18300"/>
                      <a:pt x="18498" y="18300"/>
                    </a:cubicBezTo>
                    <a:cubicBezTo>
                      <a:pt x="18498" y="18337"/>
                      <a:pt x="18498" y="18375"/>
                      <a:pt x="18498" y="18375"/>
                    </a:cubicBezTo>
                    <a:cubicBezTo>
                      <a:pt x="18386" y="18488"/>
                      <a:pt x="18237" y="18638"/>
                      <a:pt x="18125" y="18750"/>
                    </a:cubicBezTo>
                    <a:cubicBezTo>
                      <a:pt x="18087" y="18750"/>
                      <a:pt x="18087" y="18750"/>
                      <a:pt x="18087" y="18750"/>
                    </a:cubicBezTo>
                    <a:close/>
                    <a:moveTo>
                      <a:pt x="3289" y="18525"/>
                    </a:moveTo>
                    <a:cubicBezTo>
                      <a:pt x="3251" y="18525"/>
                      <a:pt x="3251" y="18525"/>
                      <a:pt x="3251" y="18488"/>
                    </a:cubicBezTo>
                    <a:cubicBezTo>
                      <a:pt x="3102" y="18375"/>
                      <a:pt x="2990" y="18262"/>
                      <a:pt x="2878" y="18113"/>
                    </a:cubicBezTo>
                    <a:cubicBezTo>
                      <a:pt x="2840" y="18113"/>
                      <a:pt x="2840" y="18075"/>
                      <a:pt x="2878" y="18038"/>
                    </a:cubicBezTo>
                    <a:cubicBezTo>
                      <a:pt x="2878" y="18038"/>
                      <a:pt x="2915" y="18038"/>
                      <a:pt x="2952" y="18038"/>
                    </a:cubicBezTo>
                    <a:cubicBezTo>
                      <a:pt x="3064" y="18188"/>
                      <a:pt x="3176" y="18300"/>
                      <a:pt x="3289" y="18450"/>
                    </a:cubicBezTo>
                    <a:cubicBezTo>
                      <a:pt x="3326" y="18450"/>
                      <a:pt x="3326" y="18488"/>
                      <a:pt x="3289" y="18488"/>
                    </a:cubicBezTo>
                    <a:cubicBezTo>
                      <a:pt x="3289" y="18525"/>
                      <a:pt x="3289" y="18525"/>
                      <a:pt x="3289" y="18525"/>
                    </a:cubicBezTo>
                    <a:close/>
                    <a:moveTo>
                      <a:pt x="18722" y="18150"/>
                    </a:moveTo>
                    <a:cubicBezTo>
                      <a:pt x="18685" y="18150"/>
                      <a:pt x="18685" y="18113"/>
                      <a:pt x="18685" y="18113"/>
                    </a:cubicBezTo>
                    <a:cubicBezTo>
                      <a:pt x="18648" y="18113"/>
                      <a:pt x="18648" y="18075"/>
                      <a:pt x="18685" y="18075"/>
                    </a:cubicBezTo>
                    <a:cubicBezTo>
                      <a:pt x="18797" y="17925"/>
                      <a:pt x="18909" y="17812"/>
                      <a:pt x="19021" y="17663"/>
                    </a:cubicBezTo>
                    <a:cubicBezTo>
                      <a:pt x="19059" y="17625"/>
                      <a:pt x="19059" y="17625"/>
                      <a:pt x="19096" y="17663"/>
                    </a:cubicBezTo>
                    <a:cubicBezTo>
                      <a:pt x="19096" y="17663"/>
                      <a:pt x="19096" y="17700"/>
                      <a:pt x="19096" y="17700"/>
                    </a:cubicBezTo>
                    <a:cubicBezTo>
                      <a:pt x="18984" y="17850"/>
                      <a:pt x="18872" y="18000"/>
                      <a:pt x="18760" y="18113"/>
                    </a:cubicBezTo>
                    <a:cubicBezTo>
                      <a:pt x="18722" y="18113"/>
                      <a:pt x="18722" y="18150"/>
                      <a:pt x="18722" y="18150"/>
                    </a:cubicBezTo>
                    <a:close/>
                    <a:moveTo>
                      <a:pt x="2653" y="17850"/>
                    </a:moveTo>
                    <a:cubicBezTo>
                      <a:pt x="2653" y="17850"/>
                      <a:pt x="2653" y="17850"/>
                      <a:pt x="2616" y="17850"/>
                    </a:cubicBezTo>
                    <a:cubicBezTo>
                      <a:pt x="2504" y="17700"/>
                      <a:pt x="2392" y="17588"/>
                      <a:pt x="2280" y="17437"/>
                    </a:cubicBezTo>
                    <a:cubicBezTo>
                      <a:pt x="2280" y="17400"/>
                      <a:pt x="2280" y="17400"/>
                      <a:pt x="2280" y="17362"/>
                    </a:cubicBezTo>
                    <a:cubicBezTo>
                      <a:pt x="2317" y="17362"/>
                      <a:pt x="2354" y="17362"/>
                      <a:pt x="2354" y="17362"/>
                    </a:cubicBezTo>
                    <a:cubicBezTo>
                      <a:pt x="2466" y="17513"/>
                      <a:pt x="2579" y="17663"/>
                      <a:pt x="2691" y="17775"/>
                    </a:cubicBezTo>
                    <a:cubicBezTo>
                      <a:pt x="2728" y="17812"/>
                      <a:pt x="2728" y="17850"/>
                      <a:pt x="2691" y="17850"/>
                    </a:cubicBezTo>
                    <a:cubicBezTo>
                      <a:pt x="2691" y="17850"/>
                      <a:pt x="2691" y="17850"/>
                      <a:pt x="2653" y="17850"/>
                    </a:cubicBezTo>
                    <a:close/>
                    <a:moveTo>
                      <a:pt x="19283" y="17475"/>
                    </a:moveTo>
                    <a:cubicBezTo>
                      <a:pt x="19283" y="17475"/>
                      <a:pt x="19283" y="17437"/>
                      <a:pt x="19246" y="17437"/>
                    </a:cubicBezTo>
                    <a:cubicBezTo>
                      <a:pt x="19246" y="17437"/>
                      <a:pt x="19246" y="17400"/>
                      <a:pt x="19246" y="17400"/>
                    </a:cubicBezTo>
                    <a:cubicBezTo>
                      <a:pt x="19358" y="17250"/>
                      <a:pt x="19470" y="17100"/>
                      <a:pt x="19582" y="16950"/>
                    </a:cubicBezTo>
                    <a:cubicBezTo>
                      <a:pt x="19582" y="16950"/>
                      <a:pt x="19619" y="16950"/>
                      <a:pt x="19619" y="16950"/>
                    </a:cubicBezTo>
                    <a:cubicBezTo>
                      <a:pt x="19657" y="16950"/>
                      <a:pt x="19657" y="16987"/>
                      <a:pt x="19657" y="17025"/>
                    </a:cubicBezTo>
                    <a:cubicBezTo>
                      <a:pt x="19545" y="17138"/>
                      <a:pt x="19433" y="17288"/>
                      <a:pt x="19320" y="17437"/>
                    </a:cubicBezTo>
                    <a:cubicBezTo>
                      <a:pt x="19320" y="17437"/>
                      <a:pt x="19283" y="17475"/>
                      <a:pt x="19283" y="17475"/>
                    </a:cubicBezTo>
                    <a:close/>
                    <a:moveTo>
                      <a:pt x="2093" y="17175"/>
                    </a:moveTo>
                    <a:cubicBezTo>
                      <a:pt x="2093" y="17175"/>
                      <a:pt x="2093" y="17175"/>
                      <a:pt x="2093" y="17138"/>
                    </a:cubicBezTo>
                    <a:cubicBezTo>
                      <a:pt x="1981" y="16987"/>
                      <a:pt x="1869" y="16875"/>
                      <a:pt x="1756" y="16725"/>
                    </a:cubicBezTo>
                    <a:cubicBezTo>
                      <a:pt x="1756" y="16688"/>
                      <a:pt x="1756" y="16650"/>
                      <a:pt x="1794" y="16650"/>
                    </a:cubicBezTo>
                    <a:cubicBezTo>
                      <a:pt x="1794" y="16650"/>
                      <a:pt x="1831" y="16650"/>
                      <a:pt x="1831" y="16650"/>
                    </a:cubicBezTo>
                    <a:cubicBezTo>
                      <a:pt x="1943" y="16800"/>
                      <a:pt x="2055" y="16950"/>
                      <a:pt x="2130" y="17100"/>
                    </a:cubicBezTo>
                    <a:cubicBezTo>
                      <a:pt x="2167" y="17100"/>
                      <a:pt x="2167" y="17138"/>
                      <a:pt x="2130" y="17175"/>
                    </a:cubicBezTo>
                    <a:cubicBezTo>
                      <a:pt x="2130" y="17175"/>
                      <a:pt x="2130" y="17175"/>
                      <a:pt x="2093" y="17175"/>
                    </a:cubicBezTo>
                    <a:close/>
                    <a:moveTo>
                      <a:pt x="19806" y="16725"/>
                    </a:moveTo>
                    <a:cubicBezTo>
                      <a:pt x="19806" y="16725"/>
                      <a:pt x="19806" y="16725"/>
                      <a:pt x="19769" y="16725"/>
                    </a:cubicBezTo>
                    <a:cubicBezTo>
                      <a:pt x="19769" y="16725"/>
                      <a:pt x="19769" y="16688"/>
                      <a:pt x="19769" y="16650"/>
                    </a:cubicBezTo>
                    <a:cubicBezTo>
                      <a:pt x="19881" y="16537"/>
                      <a:pt x="19956" y="16350"/>
                      <a:pt x="20068" y="16200"/>
                    </a:cubicBezTo>
                    <a:cubicBezTo>
                      <a:pt x="20068" y="16200"/>
                      <a:pt x="20105" y="16200"/>
                      <a:pt x="20105" y="16200"/>
                    </a:cubicBezTo>
                    <a:cubicBezTo>
                      <a:pt x="20143" y="16200"/>
                      <a:pt x="20143" y="16238"/>
                      <a:pt x="20143" y="16275"/>
                    </a:cubicBezTo>
                    <a:cubicBezTo>
                      <a:pt x="20030" y="16425"/>
                      <a:pt x="19956" y="16575"/>
                      <a:pt x="19844" y="16725"/>
                    </a:cubicBezTo>
                    <a:cubicBezTo>
                      <a:pt x="19844" y="16725"/>
                      <a:pt x="19806" y="16725"/>
                      <a:pt x="19806" y="16725"/>
                    </a:cubicBezTo>
                    <a:close/>
                    <a:moveTo>
                      <a:pt x="1607" y="16425"/>
                    </a:moveTo>
                    <a:cubicBezTo>
                      <a:pt x="1607" y="16425"/>
                      <a:pt x="1570" y="16425"/>
                      <a:pt x="1570" y="16425"/>
                    </a:cubicBezTo>
                    <a:cubicBezTo>
                      <a:pt x="1495" y="16238"/>
                      <a:pt x="1383" y="16087"/>
                      <a:pt x="1308" y="15937"/>
                    </a:cubicBezTo>
                    <a:cubicBezTo>
                      <a:pt x="1308" y="15937"/>
                      <a:pt x="1308" y="15900"/>
                      <a:pt x="1308" y="15900"/>
                    </a:cubicBezTo>
                    <a:cubicBezTo>
                      <a:pt x="1345" y="15863"/>
                      <a:pt x="1383" y="15863"/>
                      <a:pt x="1383" y="15900"/>
                    </a:cubicBezTo>
                    <a:cubicBezTo>
                      <a:pt x="1457" y="16050"/>
                      <a:pt x="1570" y="16200"/>
                      <a:pt x="1644" y="16350"/>
                    </a:cubicBezTo>
                    <a:cubicBezTo>
                      <a:pt x="1682" y="16387"/>
                      <a:pt x="1644" y="16425"/>
                      <a:pt x="1644" y="16425"/>
                    </a:cubicBezTo>
                    <a:cubicBezTo>
                      <a:pt x="1644" y="16425"/>
                      <a:pt x="1607" y="16425"/>
                      <a:pt x="1607" y="16425"/>
                    </a:cubicBezTo>
                    <a:close/>
                    <a:moveTo>
                      <a:pt x="20255" y="15975"/>
                    </a:moveTo>
                    <a:cubicBezTo>
                      <a:pt x="20255" y="15975"/>
                      <a:pt x="20255" y="15975"/>
                      <a:pt x="20255" y="15975"/>
                    </a:cubicBezTo>
                    <a:cubicBezTo>
                      <a:pt x="20217" y="15975"/>
                      <a:pt x="20217" y="15937"/>
                      <a:pt x="20217" y="15900"/>
                    </a:cubicBezTo>
                    <a:cubicBezTo>
                      <a:pt x="20292" y="15750"/>
                      <a:pt x="20404" y="15600"/>
                      <a:pt x="20479" y="15450"/>
                    </a:cubicBezTo>
                    <a:cubicBezTo>
                      <a:pt x="20479" y="15413"/>
                      <a:pt x="20516" y="15413"/>
                      <a:pt x="20516" y="15413"/>
                    </a:cubicBezTo>
                    <a:cubicBezTo>
                      <a:pt x="20554" y="15413"/>
                      <a:pt x="20554" y="15450"/>
                      <a:pt x="20554" y="15487"/>
                    </a:cubicBezTo>
                    <a:cubicBezTo>
                      <a:pt x="20479" y="15637"/>
                      <a:pt x="20404" y="15788"/>
                      <a:pt x="20292" y="15937"/>
                    </a:cubicBezTo>
                    <a:cubicBezTo>
                      <a:pt x="20292" y="15975"/>
                      <a:pt x="20292" y="15975"/>
                      <a:pt x="20255" y="15975"/>
                    </a:cubicBezTo>
                    <a:close/>
                    <a:moveTo>
                      <a:pt x="1196" y="15637"/>
                    </a:moveTo>
                    <a:cubicBezTo>
                      <a:pt x="1158" y="15637"/>
                      <a:pt x="1158" y="15637"/>
                      <a:pt x="1158" y="15637"/>
                    </a:cubicBezTo>
                    <a:cubicBezTo>
                      <a:pt x="1046" y="15450"/>
                      <a:pt x="972" y="15300"/>
                      <a:pt x="897" y="15150"/>
                    </a:cubicBezTo>
                    <a:cubicBezTo>
                      <a:pt x="897" y="15112"/>
                      <a:pt x="897" y="15075"/>
                      <a:pt x="934" y="15075"/>
                    </a:cubicBezTo>
                    <a:cubicBezTo>
                      <a:pt x="972" y="15075"/>
                      <a:pt x="972" y="15075"/>
                      <a:pt x="1009" y="15112"/>
                    </a:cubicBezTo>
                    <a:cubicBezTo>
                      <a:pt x="1084" y="15263"/>
                      <a:pt x="1158" y="15413"/>
                      <a:pt x="1233" y="15600"/>
                    </a:cubicBezTo>
                    <a:cubicBezTo>
                      <a:pt x="1233" y="15600"/>
                      <a:pt x="1233" y="15637"/>
                      <a:pt x="1196" y="15637"/>
                    </a:cubicBezTo>
                    <a:cubicBezTo>
                      <a:pt x="1196" y="15637"/>
                      <a:pt x="1196" y="15637"/>
                      <a:pt x="1196" y="15637"/>
                    </a:cubicBezTo>
                    <a:close/>
                    <a:moveTo>
                      <a:pt x="20666" y="15187"/>
                    </a:moveTo>
                    <a:cubicBezTo>
                      <a:pt x="20666" y="15187"/>
                      <a:pt x="20628" y="15187"/>
                      <a:pt x="20628" y="15187"/>
                    </a:cubicBezTo>
                    <a:cubicBezTo>
                      <a:pt x="20628" y="15150"/>
                      <a:pt x="20591" y="15150"/>
                      <a:pt x="20628" y="15112"/>
                    </a:cubicBezTo>
                    <a:cubicBezTo>
                      <a:pt x="20703" y="14963"/>
                      <a:pt x="20740" y="14775"/>
                      <a:pt x="20815" y="14625"/>
                    </a:cubicBezTo>
                    <a:cubicBezTo>
                      <a:pt x="20815" y="14588"/>
                      <a:pt x="20853" y="14588"/>
                      <a:pt x="20890" y="14588"/>
                    </a:cubicBezTo>
                    <a:cubicBezTo>
                      <a:pt x="20890" y="14625"/>
                      <a:pt x="20927" y="14625"/>
                      <a:pt x="20890" y="14662"/>
                    </a:cubicBezTo>
                    <a:cubicBezTo>
                      <a:pt x="20853" y="14813"/>
                      <a:pt x="20778" y="15000"/>
                      <a:pt x="20703" y="15150"/>
                    </a:cubicBezTo>
                    <a:cubicBezTo>
                      <a:pt x="20703" y="15150"/>
                      <a:pt x="20666" y="15187"/>
                      <a:pt x="20666" y="15187"/>
                    </a:cubicBezTo>
                    <a:close/>
                    <a:moveTo>
                      <a:pt x="822" y="14850"/>
                    </a:moveTo>
                    <a:cubicBezTo>
                      <a:pt x="785" y="14850"/>
                      <a:pt x="785" y="14813"/>
                      <a:pt x="785" y="14813"/>
                    </a:cubicBezTo>
                    <a:cubicBezTo>
                      <a:pt x="710" y="14662"/>
                      <a:pt x="635" y="14475"/>
                      <a:pt x="598" y="14288"/>
                    </a:cubicBezTo>
                    <a:cubicBezTo>
                      <a:pt x="561" y="14288"/>
                      <a:pt x="598" y="14250"/>
                      <a:pt x="598" y="14250"/>
                    </a:cubicBezTo>
                    <a:cubicBezTo>
                      <a:pt x="635" y="14250"/>
                      <a:pt x="673" y="14250"/>
                      <a:pt x="673" y="14288"/>
                    </a:cubicBezTo>
                    <a:cubicBezTo>
                      <a:pt x="710" y="14437"/>
                      <a:pt x="785" y="14625"/>
                      <a:pt x="860" y="14775"/>
                    </a:cubicBezTo>
                    <a:cubicBezTo>
                      <a:pt x="860" y="14813"/>
                      <a:pt x="860" y="14813"/>
                      <a:pt x="822" y="14850"/>
                    </a:cubicBezTo>
                    <a:cubicBezTo>
                      <a:pt x="822" y="14850"/>
                      <a:pt x="822" y="14850"/>
                      <a:pt x="822" y="14850"/>
                    </a:cubicBezTo>
                    <a:close/>
                    <a:moveTo>
                      <a:pt x="20965" y="14363"/>
                    </a:moveTo>
                    <a:cubicBezTo>
                      <a:pt x="20965" y="14363"/>
                      <a:pt x="20965" y="14363"/>
                      <a:pt x="20965" y="14363"/>
                    </a:cubicBezTo>
                    <a:cubicBezTo>
                      <a:pt x="20927" y="14325"/>
                      <a:pt x="20927" y="14325"/>
                      <a:pt x="20927" y="14288"/>
                    </a:cubicBezTo>
                    <a:cubicBezTo>
                      <a:pt x="21002" y="14138"/>
                      <a:pt x="21039" y="13950"/>
                      <a:pt x="21114" y="13800"/>
                    </a:cubicBezTo>
                    <a:cubicBezTo>
                      <a:pt x="21114" y="13762"/>
                      <a:pt x="21152" y="13762"/>
                      <a:pt x="21152" y="13762"/>
                    </a:cubicBezTo>
                    <a:cubicBezTo>
                      <a:pt x="21189" y="13762"/>
                      <a:pt x="21189" y="13800"/>
                      <a:pt x="21189" y="13800"/>
                    </a:cubicBezTo>
                    <a:cubicBezTo>
                      <a:pt x="21152" y="13987"/>
                      <a:pt x="21077" y="14138"/>
                      <a:pt x="21039" y="14325"/>
                    </a:cubicBezTo>
                    <a:cubicBezTo>
                      <a:pt x="21002" y="14325"/>
                      <a:pt x="21002" y="14363"/>
                      <a:pt x="20965" y="14363"/>
                    </a:cubicBezTo>
                    <a:close/>
                    <a:moveTo>
                      <a:pt x="523" y="13987"/>
                    </a:moveTo>
                    <a:cubicBezTo>
                      <a:pt x="486" y="13987"/>
                      <a:pt x="486" y="13987"/>
                      <a:pt x="486" y="13950"/>
                    </a:cubicBezTo>
                    <a:cubicBezTo>
                      <a:pt x="411" y="13800"/>
                      <a:pt x="374" y="13613"/>
                      <a:pt x="336" y="13463"/>
                    </a:cubicBezTo>
                    <a:cubicBezTo>
                      <a:pt x="336" y="13425"/>
                      <a:pt x="336" y="13388"/>
                      <a:pt x="374" y="13388"/>
                    </a:cubicBezTo>
                    <a:cubicBezTo>
                      <a:pt x="374" y="13388"/>
                      <a:pt x="411" y="13388"/>
                      <a:pt x="411" y="13425"/>
                    </a:cubicBezTo>
                    <a:cubicBezTo>
                      <a:pt x="448" y="13613"/>
                      <a:pt x="523" y="13762"/>
                      <a:pt x="561" y="13950"/>
                    </a:cubicBezTo>
                    <a:cubicBezTo>
                      <a:pt x="561" y="13950"/>
                      <a:pt x="561" y="13987"/>
                      <a:pt x="523" y="13987"/>
                    </a:cubicBezTo>
                    <a:cubicBezTo>
                      <a:pt x="523" y="13987"/>
                      <a:pt x="523" y="13987"/>
                      <a:pt x="523" y="13987"/>
                    </a:cubicBezTo>
                    <a:close/>
                    <a:moveTo>
                      <a:pt x="21226" y="13500"/>
                    </a:moveTo>
                    <a:cubicBezTo>
                      <a:pt x="21226" y="13500"/>
                      <a:pt x="21226" y="13500"/>
                      <a:pt x="21226" y="13500"/>
                    </a:cubicBezTo>
                    <a:cubicBezTo>
                      <a:pt x="21189" y="13500"/>
                      <a:pt x="21189" y="13463"/>
                      <a:pt x="21189" y="13425"/>
                    </a:cubicBezTo>
                    <a:cubicBezTo>
                      <a:pt x="21226" y="13275"/>
                      <a:pt x="21264" y="13087"/>
                      <a:pt x="21301" y="12938"/>
                    </a:cubicBezTo>
                    <a:cubicBezTo>
                      <a:pt x="21301" y="12900"/>
                      <a:pt x="21338" y="12900"/>
                      <a:pt x="21376" y="12900"/>
                    </a:cubicBezTo>
                    <a:cubicBezTo>
                      <a:pt x="21376" y="12900"/>
                      <a:pt x="21413" y="12900"/>
                      <a:pt x="21413" y="12938"/>
                    </a:cubicBezTo>
                    <a:cubicBezTo>
                      <a:pt x="21376" y="13125"/>
                      <a:pt x="21338" y="13275"/>
                      <a:pt x="21264" y="13463"/>
                    </a:cubicBezTo>
                    <a:cubicBezTo>
                      <a:pt x="21264" y="13500"/>
                      <a:pt x="21264" y="13500"/>
                      <a:pt x="21226" y="13500"/>
                    </a:cubicBezTo>
                    <a:close/>
                    <a:moveTo>
                      <a:pt x="299" y="13125"/>
                    </a:moveTo>
                    <a:cubicBezTo>
                      <a:pt x="262" y="13125"/>
                      <a:pt x="262" y="13125"/>
                      <a:pt x="262" y="13087"/>
                    </a:cubicBezTo>
                    <a:cubicBezTo>
                      <a:pt x="224" y="12938"/>
                      <a:pt x="187" y="12750"/>
                      <a:pt x="149" y="12563"/>
                    </a:cubicBezTo>
                    <a:cubicBezTo>
                      <a:pt x="149" y="12563"/>
                      <a:pt x="149" y="12525"/>
                      <a:pt x="187" y="12525"/>
                    </a:cubicBezTo>
                    <a:cubicBezTo>
                      <a:pt x="224" y="12525"/>
                      <a:pt x="224" y="12525"/>
                      <a:pt x="224" y="12563"/>
                    </a:cubicBezTo>
                    <a:cubicBezTo>
                      <a:pt x="262" y="12750"/>
                      <a:pt x="299" y="12900"/>
                      <a:pt x="336" y="13087"/>
                    </a:cubicBezTo>
                    <a:cubicBezTo>
                      <a:pt x="336" y="13087"/>
                      <a:pt x="336" y="13125"/>
                      <a:pt x="299" y="13125"/>
                    </a:cubicBezTo>
                    <a:cubicBezTo>
                      <a:pt x="299" y="13125"/>
                      <a:pt x="299" y="13125"/>
                      <a:pt x="299" y="13125"/>
                    </a:cubicBezTo>
                    <a:close/>
                    <a:moveTo>
                      <a:pt x="21413" y="12637"/>
                    </a:moveTo>
                    <a:cubicBezTo>
                      <a:pt x="21413" y="12637"/>
                      <a:pt x="21413" y="12637"/>
                      <a:pt x="21413" y="12637"/>
                    </a:cubicBezTo>
                    <a:cubicBezTo>
                      <a:pt x="21376" y="12637"/>
                      <a:pt x="21376" y="12600"/>
                      <a:pt x="21376" y="12563"/>
                    </a:cubicBezTo>
                    <a:cubicBezTo>
                      <a:pt x="21413" y="12412"/>
                      <a:pt x="21451" y="12225"/>
                      <a:pt x="21451" y="12038"/>
                    </a:cubicBezTo>
                    <a:cubicBezTo>
                      <a:pt x="21451" y="12038"/>
                      <a:pt x="21488" y="12000"/>
                      <a:pt x="21488" y="12000"/>
                    </a:cubicBezTo>
                    <a:cubicBezTo>
                      <a:pt x="21525" y="12000"/>
                      <a:pt x="21563" y="12038"/>
                      <a:pt x="21525" y="12075"/>
                    </a:cubicBezTo>
                    <a:cubicBezTo>
                      <a:pt x="21525" y="12225"/>
                      <a:pt x="21488" y="12412"/>
                      <a:pt x="21451" y="12600"/>
                    </a:cubicBezTo>
                    <a:cubicBezTo>
                      <a:pt x="21451" y="12600"/>
                      <a:pt x="21451" y="12637"/>
                      <a:pt x="21413" y="12637"/>
                    </a:cubicBezTo>
                    <a:close/>
                    <a:moveTo>
                      <a:pt x="149" y="12263"/>
                    </a:moveTo>
                    <a:cubicBezTo>
                      <a:pt x="112" y="12263"/>
                      <a:pt x="112" y="12225"/>
                      <a:pt x="112" y="12225"/>
                    </a:cubicBezTo>
                    <a:cubicBezTo>
                      <a:pt x="75" y="12038"/>
                      <a:pt x="37" y="11850"/>
                      <a:pt x="37" y="11700"/>
                    </a:cubicBezTo>
                    <a:cubicBezTo>
                      <a:pt x="37" y="11662"/>
                      <a:pt x="37" y="11625"/>
                      <a:pt x="75" y="11625"/>
                    </a:cubicBezTo>
                    <a:cubicBezTo>
                      <a:pt x="112" y="11625"/>
                      <a:pt x="112" y="11662"/>
                      <a:pt x="112" y="11662"/>
                    </a:cubicBezTo>
                    <a:cubicBezTo>
                      <a:pt x="149" y="11850"/>
                      <a:pt x="149" y="12038"/>
                      <a:pt x="187" y="12225"/>
                    </a:cubicBezTo>
                    <a:cubicBezTo>
                      <a:pt x="187" y="12225"/>
                      <a:pt x="187" y="12263"/>
                      <a:pt x="149" y="12263"/>
                    </a:cubicBezTo>
                    <a:cubicBezTo>
                      <a:pt x="149" y="12263"/>
                      <a:pt x="149" y="12263"/>
                      <a:pt x="149" y="12263"/>
                    </a:cubicBezTo>
                    <a:close/>
                    <a:moveTo>
                      <a:pt x="21525" y="11738"/>
                    </a:moveTo>
                    <a:cubicBezTo>
                      <a:pt x="21525" y="11738"/>
                      <a:pt x="21525" y="11738"/>
                      <a:pt x="21525" y="11738"/>
                    </a:cubicBezTo>
                    <a:cubicBezTo>
                      <a:pt x="21488" y="11738"/>
                      <a:pt x="21488" y="11738"/>
                      <a:pt x="21488" y="11700"/>
                    </a:cubicBezTo>
                    <a:cubicBezTo>
                      <a:pt x="21488" y="11513"/>
                      <a:pt x="21525" y="11325"/>
                      <a:pt x="21525" y="11175"/>
                    </a:cubicBezTo>
                    <a:cubicBezTo>
                      <a:pt x="21525" y="11138"/>
                      <a:pt x="21525" y="11138"/>
                      <a:pt x="21563" y="11138"/>
                    </a:cubicBezTo>
                    <a:cubicBezTo>
                      <a:pt x="21600" y="11138"/>
                      <a:pt x="21600" y="11138"/>
                      <a:pt x="21600" y="11175"/>
                    </a:cubicBezTo>
                    <a:cubicBezTo>
                      <a:pt x="21600" y="11363"/>
                      <a:pt x="21600" y="11513"/>
                      <a:pt x="21563" y="11700"/>
                    </a:cubicBezTo>
                    <a:cubicBezTo>
                      <a:pt x="21563" y="11738"/>
                      <a:pt x="21563" y="11738"/>
                      <a:pt x="21525" y="11738"/>
                    </a:cubicBezTo>
                    <a:close/>
                    <a:moveTo>
                      <a:pt x="75" y="11363"/>
                    </a:moveTo>
                    <a:cubicBezTo>
                      <a:pt x="37" y="11363"/>
                      <a:pt x="0" y="11363"/>
                      <a:pt x="0" y="11325"/>
                    </a:cubicBezTo>
                    <a:cubicBezTo>
                      <a:pt x="0" y="11138"/>
                      <a:pt x="0" y="10987"/>
                      <a:pt x="0" y="10800"/>
                    </a:cubicBezTo>
                    <a:cubicBezTo>
                      <a:pt x="0" y="10762"/>
                      <a:pt x="37" y="10762"/>
                      <a:pt x="37" y="10762"/>
                    </a:cubicBezTo>
                    <a:cubicBezTo>
                      <a:pt x="75" y="10762"/>
                      <a:pt x="75" y="10762"/>
                      <a:pt x="75" y="10800"/>
                    </a:cubicBezTo>
                    <a:cubicBezTo>
                      <a:pt x="37" y="10800"/>
                      <a:pt x="37" y="10800"/>
                      <a:pt x="37" y="10800"/>
                    </a:cubicBezTo>
                    <a:cubicBezTo>
                      <a:pt x="75" y="10800"/>
                      <a:pt x="75" y="10800"/>
                      <a:pt x="75" y="10800"/>
                    </a:cubicBezTo>
                    <a:cubicBezTo>
                      <a:pt x="75" y="10987"/>
                      <a:pt x="112" y="11138"/>
                      <a:pt x="112" y="11325"/>
                    </a:cubicBezTo>
                    <a:cubicBezTo>
                      <a:pt x="112" y="11363"/>
                      <a:pt x="75" y="11363"/>
                      <a:pt x="75" y="11363"/>
                    </a:cubicBezTo>
                    <a:cubicBezTo>
                      <a:pt x="75" y="11363"/>
                      <a:pt x="75" y="11363"/>
                      <a:pt x="75" y="11363"/>
                    </a:cubicBezTo>
                    <a:close/>
                    <a:moveTo>
                      <a:pt x="21563" y="10838"/>
                    </a:moveTo>
                    <a:cubicBezTo>
                      <a:pt x="21563" y="10838"/>
                      <a:pt x="21525" y="10838"/>
                      <a:pt x="21525" y="10800"/>
                    </a:cubicBezTo>
                    <a:cubicBezTo>
                      <a:pt x="21525" y="10800"/>
                      <a:pt x="21525" y="10800"/>
                      <a:pt x="21525" y="10800"/>
                    </a:cubicBezTo>
                    <a:cubicBezTo>
                      <a:pt x="21525" y="10613"/>
                      <a:pt x="21525" y="10463"/>
                      <a:pt x="21525" y="10275"/>
                    </a:cubicBezTo>
                    <a:cubicBezTo>
                      <a:pt x="21525" y="10238"/>
                      <a:pt x="21525" y="10238"/>
                      <a:pt x="21563" y="10238"/>
                    </a:cubicBezTo>
                    <a:cubicBezTo>
                      <a:pt x="21563" y="10238"/>
                      <a:pt x="21600" y="10238"/>
                      <a:pt x="21600" y="10275"/>
                    </a:cubicBezTo>
                    <a:cubicBezTo>
                      <a:pt x="21600" y="10463"/>
                      <a:pt x="21600" y="10613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600" y="10838"/>
                      <a:pt x="21600" y="10838"/>
                      <a:pt x="21563" y="10838"/>
                    </a:cubicBezTo>
                    <a:close/>
                    <a:moveTo>
                      <a:pt x="37" y="10500"/>
                    </a:moveTo>
                    <a:cubicBezTo>
                      <a:pt x="37" y="10500"/>
                      <a:pt x="37" y="10500"/>
                      <a:pt x="37" y="10500"/>
                    </a:cubicBezTo>
                    <a:cubicBezTo>
                      <a:pt x="37" y="10500"/>
                      <a:pt x="0" y="10463"/>
                      <a:pt x="0" y="10425"/>
                    </a:cubicBezTo>
                    <a:cubicBezTo>
                      <a:pt x="0" y="10275"/>
                      <a:pt x="37" y="10087"/>
                      <a:pt x="37" y="9900"/>
                    </a:cubicBezTo>
                    <a:cubicBezTo>
                      <a:pt x="37" y="9862"/>
                      <a:pt x="75" y="9862"/>
                      <a:pt x="75" y="9862"/>
                    </a:cubicBezTo>
                    <a:cubicBezTo>
                      <a:pt x="112" y="9862"/>
                      <a:pt x="112" y="9900"/>
                      <a:pt x="112" y="9900"/>
                    </a:cubicBezTo>
                    <a:cubicBezTo>
                      <a:pt x="112" y="10087"/>
                      <a:pt x="112" y="10275"/>
                      <a:pt x="112" y="10425"/>
                    </a:cubicBezTo>
                    <a:cubicBezTo>
                      <a:pt x="112" y="10463"/>
                      <a:pt x="75" y="10500"/>
                      <a:pt x="37" y="10500"/>
                    </a:cubicBezTo>
                    <a:close/>
                    <a:moveTo>
                      <a:pt x="21525" y="9975"/>
                    </a:moveTo>
                    <a:cubicBezTo>
                      <a:pt x="21525" y="9975"/>
                      <a:pt x="21488" y="9938"/>
                      <a:pt x="21488" y="9938"/>
                    </a:cubicBezTo>
                    <a:cubicBezTo>
                      <a:pt x="21488" y="9750"/>
                      <a:pt x="21451" y="9563"/>
                      <a:pt x="21451" y="9412"/>
                    </a:cubicBezTo>
                    <a:cubicBezTo>
                      <a:pt x="21451" y="9375"/>
                      <a:pt x="21451" y="9338"/>
                      <a:pt x="21488" y="9338"/>
                    </a:cubicBezTo>
                    <a:cubicBezTo>
                      <a:pt x="21488" y="9338"/>
                      <a:pt x="21525" y="9375"/>
                      <a:pt x="21525" y="9375"/>
                    </a:cubicBezTo>
                    <a:cubicBezTo>
                      <a:pt x="21563" y="9563"/>
                      <a:pt x="21563" y="9750"/>
                      <a:pt x="21563" y="9900"/>
                    </a:cubicBezTo>
                    <a:cubicBezTo>
                      <a:pt x="21600" y="9938"/>
                      <a:pt x="21563" y="9975"/>
                      <a:pt x="21525" y="9975"/>
                    </a:cubicBezTo>
                    <a:cubicBezTo>
                      <a:pt x="21525" y="9975"/>
                      <a:pt x="21525" y="9975"/>
                      <a:pt x="21525" y="9975"/>
                    </a:cubicBezTo>
                    <a:close/>
                    <a:moveTo>
                      <a:pt x="112" y="9600"/>
                    </a:moveTo>
                    <a:cubicBezTo>
                      <a:pt x="112" y="9600"/>
                      <a:pt x="112" y="9600"/>
                      <a:pt x="112" y="9600"/>
                    </a:cubicBezTo>
                    <a:cubicBezTo>
                      <a:pt x="75" y="9600"/>
                      <a:pt x="75" y="9563"/>
                      <a:pt x="75" y="9563"/>
                    </a:cubicBezTo>
                    <a:cubicBezTo>
                      <a:pt x="75" y="9375"/>
                      <a:pt x="112" y="9188"/>
                      <a:pt x="149" y="9000"/>
                    </a:cubicBezTo>
                    <a:cubicBezTo>
                      <a:pt x="149" y="9000"/>
                      <a:pt x="187" y="8963"/>
                      <a:pt x="187" y="8963"/>
                    </a:cubicBezTo>
                    <a:cubicBezTo>
                      <a:pt x="224" y="9000"/>
                      <a:pt x="224" y="9000"/>
                      <a:pt x="224" y="9038"/>
                    </a:cubicBezTo>
                    <a:cubicBezTo>
                      <a:pt x="224" y="9188"/>
                      <a:pt x="187" y="9375"/>
                      <a:pt x="149" y="9563"/>
                    </a:cubicBezTo>
                    <a:cubicBezTo>
                      <a:pt x="149" y="9563"/>
                      <a:pt x="149" y="9600"/>
                      <a:pt x="112" y="9600"/>
                    </a:cubicBezTo>
                    <a:close/>
                    <a:moveTo>
                      <a:pt x="21413" y="9075"/>
                    </a:moveTo>
                    <a:cubicBezTo>
                      <a:pt x="21413" y="9075"/>
                      <a:pt x="21376" y="9075"/>
                      <a:pt x="21376" y="9038"/>
                    </a:cubicBezTo>
                    <a:cubicBezTo>
                      <a:pt x="21338" y="8887"/>
                      <a:pt x="21338" y="8700"/>
                      <a:pt x="21301" y="8513"/>
                    </a:cubicBezTo>
                    <a:cubicBezTo>
                      <a:pt x="21264" y="8513"/>
                      <a:pt x="21301" y="8475"/>
                      <a:pt x="21301" y="8475"/>
                    </a:cubicBezTo>
                    <a:cubicBezTo>
                      <a:pt x="21338" y="8475"/>
                      <a:pt x="21376" y="8475"/>
                      <a:pt x="21376" y="8513"/>
                    </a:cubicBezTo>
                    <a:cubicBezTo>
                      <a:pt x="21413" y="8662"/>
                      <a:pt x="21451" y="8850"/>
                      <a:pt x="21488" y="9038"/>
                    </a:cubicBezTo>
                    <a:cubicBezTo>
                      <a:pt x="21488" y="9038"/>
                      <a:pt x="21451" y="9075"/>
                      <a:pt x="21451" y="9075"/>
                    </a:cubicBezTo>
                    <a:cubicBezTo>
                      <a:pt x="21451" y="9075"/>
                      <a:pt x="21413" y="9075"/>
                      <a:pt x="21413" y="9075"/>
                    </a:cubicBezTo>
                    <a:close/>
                    <a:moveTo>
                      <a:pt x="262" y="8700"/>
                    </a:moveTo>
                    <a:cubicBezTo>
                      <a:pt x="262" y="8700"/>
                      <a:pt x="262" y="8700"/>
                      <a:pt x="262" y="8700"/>
                    </a:cubicBezTo>
                    <a:cubicBezTo>
                      <a:pt x="224" y="8700"/>
                      <a:pt x="224" y="8700"/>
                      <a:pt x="224" y="8662"/>
                    </a:cubicBezTo>
                    <a:cubicBezTo>
                      <a:pt x="262" y="8475"/>
                      <a:pt x="299" y="8325"/>
                      <a:pt x="336" y="8138"/>
                    </a:cubicBezTo>
                    <a:cubicBezTo>
                      <a:pt x="336" y="8100"/>
                      <a:pt x="374" y="8100"/>
                      <a:pt x="374" y="8100"/>
                    </a:cubicBezTo>
                    <a:cubicBezTo>
                      <a:pt x="411" y="8100"/>
                      <a:pt x="411" y="8138"/>
                      <a:pt x="411" y="8175"/>
                    </a:cubicBezTo>
                    <a:cubicBezTo>
                      <a:pt x="374" y="8325"/>
                      <a:pt x="336" y="8513"/>
                      <a:pt x="299" y="8662"/>
                    </a:cubicBezTo>
                    <a:cubicBezTo>
                      <a:pt x="299" y="8700"/>
                      <a:pt x="262" y="8700"/>
                      <a:pt x="262" y="8700"/>
                    </a:cubicBezTo>
                    <a:close/>
                    <a:moveTo>
                      <a:pt x="21264" y="8212"/>
                    </a:moveTo>
                    <a:cubicBezTo>
                      <a:pt x="21226" y="8212"/>
                      <a:pt x="21226" y="8212"/>
                      <a:pt x="21189" y="8175"/>
                    </a:cubicBezTo>
                    <a:cubicBezTo>
                      <a:pt x="21152" y="8025"/>
                      <a:pt x="21114" y="7838"/>
                      <a:pt x="21077" y="7650"/>
                    </a:cubicBezTo>
                    <a:cubicBezTo>
                      <a:pt x="21039" y="7650"/>
                      <a:pt x="21077" y="7613"/>
                      <a:pt x="21077" y="7613"/>
                    </a:cubicBezTo>
                    <a:cubicBezTo>
                      <a:pt x="21114" y="7613"/>
                      <a:pt x="21152" y="7613"/>
                      <a:pt x="21152" y="7650"/>
                    </a:cubicBezTo>
                    <a:cubicBezTo>
                      <a:pt x="21189" y="7800"/>
                      <a:pt x="21264" y="7987"/>
                      <a:pt x="21301" y="8138"/>
                    </a:cubicBezTo>
                    <a:cubicBezTo>
                      <a:pt x="21301" y="8175"/>
                      <a:pt x="21264" y="8212"/>
                      <a:pt x="21264" y="8212"/>
                    </a:cubicBezTo>
                    <a:cubicBezTo>
                      <a:pt x="21264" y="8212"/>
                      <a:pt x="21264" y="8212"/>
                      <a:pt x="21264" y="8212"/>
                    </a:cubicBezTo>
                    <a:close/>
                    <a:moveTo>
                      <a:pt x="486" y="7838"/>
                    </a:moveTo>
                    <a:cubicBezTo>
                      <a:pt x="448" y="7838"/>
                      <a:pt x="448" y="7838"/>
                      <a:pt x="448" y="7838"/>
                    </a:cubicBezTo>
                    <a:cubicBezTo>
                      <a:pt x="448" y="7838"/>
                      <a:pt x="411" y="7800"/>
                      <a:pt x="411" y="7800"/>
                    </a:cubicBezTo>
                    <a:cubicBezTo>
                      <a:pt x="486" y="7613"/>
                      <a:pt x="523" y="7463"/>
                      <a:pt x="598" y="7275"/>
                    </a:cubicBezTo>
                    <a:cubicBezTo>
                      <a:pt x="598" y="7275"/>
                      <a:pt x="635" y="7238"/>
                      <a:pt x="635" y="7238"/>
                    </a:cubicBezTo>
                    <a:cubicBezTo>
                      <a:pt x="673" y="7275"/>
                      <a:pt x="673" y="7275"/>
                      <a:pt x="673" y="7313"/>
                    </a:cubicBezTo>
                    <a:cubicBezTo>
                      <a:pt x="598" y="7463"/>
                      <a:pt x="561" y="7650"/>
                      <a:pt x="523" y="7838"/>
                    </a:cubicBezTo>
                    <a:cubicBezTo>
                      <a:pt x="523" y="7838"/>
                      <a:pt x="486" y="7838"/>
                      <a:pt x="486" y="7838"/>
                    </a:cubicBezTo>
                    <a:close/>
                    <a:moveTo>
                      <a:pt x="21002" y="7350"/>
                    </a:moveTo>
                    <a:cubicBezTo>
                      <a:pt x="20965" y="7350"/>
                      <a:pt x="20965" y="7350"/>
                      <a:pt x="20965" y="7313"/>
                    </a:cubicBezTo>
                    <a:cubicBezTo>
                      <a:pt x="20890" y="7163"/>
                      <a:pt x="20815" y="7013"/>
                      <a:pt x="20778" y="6825"/>
                    </a:cubicBezTo>
                    <a:cubicBezTo>
                      <a:pt x="20740" y="6788"/>
                      <a:pt x="20778" y="6788"/>
                      <a:pt x="20778" y="6788"/>
                    </a:cubicBezTo>
                    <a:cubicBezTo>
                      <a:pt x="20815" y="6750"/>
                      <a:pt x="20853" y="6788"/>
                      <a:pt x="20853" y="6788"/>
                    </a:cubicBezTo>
                    <a:cubicBezTo>
                      <a:pt x="20927" y="6975"/>
                      <a:pt x="20965" y="7125"/>
                      <a:pt x="21039" y="7313"/>
                    </a:cubicBezTo>
                    <a:cubicBezTo>
                      <a:pt x="21039" y="7313"/>
                      <a:pt x="21039" y="7350"/>
                      <a:pt x="21002" y="7350"/>
                    </a:cubicBezTo>
                    <a:cubicBezTo>
                      <a:pt x="21002" y="7350"/>
                      <a:pt x="21002" y="7350"/>
                      <a:pt x="21002" y="7350"/>
                    </a:cubicBezTo>
                    <a:close/>
                    <a:moveTo>
                      <a:pt x="747" y="7013"/>
                    </a:moveTo>
                    <a:cubicBezTo>
                      <a:pt x="747" y="7013"/>
                      <a:pt x="747" y="7013"/>
                      <a:pt x="747" y="7013"/>
                    </a:cubicBezTo>
                    <a:cubicBezTo>
                      <a:pt x="710" y="7013"/>
                      <a:pt x="710" y="6975"/>
                      <a:pt x="710" y="6938"/>
                    </a:cubicBezTo>
                    <a:cubicBezTo>
                      <a:pt x="785" y="6788"/>
                      <a:pt x="860" y="6600"/>
                      <a:pt x="897" y="6450"/>
                    </a:cubicBezTo>
                    <a:cubicBezTo>
                      <a:pt x="934" y="6413"/>
                      <a:pt x="934" y="6413"/>
                      <a:pt x="972" y="6413"/>
                    </a:cubicBezTo>
                    <a:cubicBezTo>
                      <a:pt x="1009" y="6450"/>
                      <a:pt x="1009" y="6450"/>
                      <a:pt x="1009" y="6488"/>
                    </a:cubicBezTo>
                    <a:cubicBezTo>
                      <a:pt x="934" y="6637"/>
                      <a:pt x="860" y="6825"/>
                      <a:pt x="785" y="6975"/>
                    </a:cubicBezTo>
                    <a:cubicBezTo>
                      <a:pt x="785" y="7013"/>
                      <a:pt x="785" y="7013"/>
                      <a:pt x="747" y="7013"/>
                    </a:cubicBezTo>
                    <a:close/>
                    <a:moveTo>
                      <a:pt x="20666" y="6525"/>
                    </a:moveTo>
                    <a:cubicBezTo>
                      <a:pt x="20666" y="6525"/>
                      <a:pt x="20628" y="6525"/>
                      <a:pt x="20628" y="6488"/>
                    </a:cubicBezTo>
                    <a:cubicBezTo>
                      <a:pt x="20554" y="6338"/>
                      <a:pt x="20479" y="6188"/>
                      <a:pt x="20404" y="6038"/>
                    </a:cubicBezTo>
                    <a:cubicBezTo>
                      <a:pt x="20404" y="6000"/>
                      <a:pt x="20404" y="5963"/>
                      <a:pt x="20404" y="5963"/>
                    </a:cubicBezTo>
                    <a:cubicBezTo>
                      <a:pt x="20442" y="5963"/>
                      <a:pt x="20479" y="5963"/>
                      <a:pt x="20479" y="5963"/>
                    </a:cubicBezTo>
                    <a:cubicBezTo>
                      <a:pt x="20554" y="6150"/>
                      <a:pt x="20628" y="6300"/>
                      <a:pt x="20703" y="6450"/>
                    </a:cubicBezTo>
                    <a:cubicBezTo>
                      <a:pt x="20703" y="6488"/>
                      <a:pt x="20703" y="6525"/>
                      <a:pt x="20666" y="6525"/>
                    </a:cubicBezTo>
                    <a:cubicBezTo>
                      <a:pt x="20666" y="6525"/>
                      <a:pt x="20666" y="6525"/>
                      <a:pt x="20666" y="6525"/>
                    </a:cubicBezTo>
                    <a:close/>
                    <a:moveTo>
                      <a:pt x="1121" y="6188"/>
                    </a:moveTo>
                    <a:cubicBezTo>
                      <a:pt x="1084" y="6188"/>
                      <a:pt x="1084" y="6188"/>
                      <a:pt x="1084" y="6188"/>
                    </a:cubicBezTo>
                    <a:cubicBezTo>
                      <a:pt x="1046" y="6188"/>
                      <a:pt x="1046" y="6150"/>
                      <a:pt x="1046" y="6113"/>
                    </a:cubicBezTo>
                    <a:cubicBezTo>
                      <a:pt x="1158" y="5963"/>
                      <a:pt x="1233" y="5813"/>
                      <a:pt x="1308" y="5663"/>
                    </a:cubicBezTo>
                    <a:cubicBezTo>
                      <a:pt x="1308" y="5625"/>
                      <a:pt x="1345" y="5625"/>
                      <a:pt x="1383" y="5625"/>
                    </a:cubicBezTo>
                    <a:cubicBezTo>
                      <a:pt x="1383" y="5663"/>
                      <a:pt x="1383" y="5663"/>
                      <a:pt x="1383" y="5700"/>
                    </a:cubicBezTo>
                    <a:cubicBezTo>
                      <a:pt x="1308" y="5850"/>
                      <a:pt x="1233" y="6000"/>
                      <a:pt x="1158" y="6150"/>
                    </a:cubicBezTo>
                    <a:cubicBezTo>
                      <a:pt x="1121" y="6188"/>
                      <a:pt x="1121" y="6188"/>
                      <a:pt x="1121" y="6188"/>
                    </a:cubicBezTo>
                    <a:close/>
                    <a:moveTo>
                      <a:pt x="20292" y="5738"/>
                    </a:moveTo>
                    <a:cubicBezTo>
                      <a:pt x="20255" y="5738"/>
                      <a:pt x="20255" y="5738"/>
                      <a:pt x="20217" y="5700"/>
                    </a:cubicBezTo>
                    <a:cubicBezTo>
                      <a:pt x="20143" y="5550"/>
                      <a:pt x="20068" y="5400"/>
                      <a:pt x="19956" y="5250"/>
                    </a:cubicBezTo>
                    <a:cubicBezTo>
                      <a:pt x="19956" y="5213"/>
                      <a:pt x="19956" y="5213"/>
                      <a:pt x="19993" y="5175"/>
                    </a:cubicBezTo>
                    <a:cubicBezTo>
                      <a:pt x="19993" y="5175"/>
                      <a:pt x="20030" y="5175"/>
                      <a:pt x="20030" y="5213"/>
                    </a:cubicBezTo>
                    <a:cubicBezTo>
                      <a:pt x="20143" y="5363"/>
                      <a:pt x="20217" y="5513"/>
                      <a:pt x="20329" y="5663"/>
                    </a:cubicBezTo>
                    <a:cubicBezTo>
                      <a:pt x="20329" y="5700"/>
                      <a:pt x="20329" y="5700"/>
                      <a:pt x="20292" y="5738"/>
                    </a:cubicBezTo>
                    <a:cubicBezTo>
                      <a:pt x="20292" y="5738"/>
                      <a:pt x="20292" y="5738"/>
                      <a:pt x="20292" y="5738"/>
                    </a:cubicBezTo>
                    <a:close/>
                    <a:moveTo>
                      <a:pt x="1532" y="5400"/>
                    </a:moveTo>
                    <a:cubicBezTo>
                      <a:pt x="1532" y="5400"/>
                      <a:pt x="1495" y="5400"/>
                      <a:pt x="1495" y="5400"/>
                    </a:cubicBezTo>
                    <a:cubicBezTo>
                      <a:pt x="1495" y="5400"/>
                      <a:pt x="1457" y="5363"/>
                      <a:pt x="1495" y="5325"/>
                    </a:cubicBezTo>
                    <a:cubicBezTo>
                      <a:pt x="1570" y="5175"/>
                      <a:pt x="1682" y="5025"/>
                      <a:pt x="1756" y="4875"/>
                    </a:cubicBezTo>
                    <a:cubicBezTo>
                      <a:pt x="1794" y="4875"/>
                      <a:pt x="1794" y="4875"/>
                      <a:pt x="1831" y="4875"/>
                    </a:cubicBezTo>
                    <a:cubicBezTo>
                      <a:pt x="1831" y="4875"/>
                      <a:pt x="1869" y="4913"/>
                      <a:pt x="1831" y="4950"/>
                    </a:cubicBezTo>
                    <a:cubicBezTo>
                      <a:pt x="1756" y="5100"/>
                      <a:pt x="1644" y="5250"/>
                      <a:pt x="1570" y="5400"/>
                    </a:cubicBezTo>
                    <a:cubicBezTo>
                      <a:pt x="1570" y="5400"/>
                      <a:pt x="1532" y="5400"/>
                      <a:pt x="1532" y="5400"/>
                    </a:cubicBezTo>
                    <a:close/>
                    <a:moveTo>
                      <a:pt x="19806" y="4950"/>
                    </a:moveTo>
                    <a:cubicBezTo>
                      <a:pt x="19806" y="4950"/>
                      <a:pt x="19806" y="4950"/>
                      <a:pt x="19769" y="4950"/>
                    </a:cubicBezTo>
                    <a:cubicBezTo>
                      <a:pt x="19694" y="4800"/>
                      <a:pt x="19582" y="4650"/>
                      <a:pt x="19470" y="4500"/>
                    </a:cubicBezTo>
                    <a:cubicBezTo>
                      <a:pt x="19470" y="4500"/>
                      <a:pt x="19470" y="4463"/>
                      <a:pt x="19470" y="4463"/>
                    </a:cubicBezTo>
                    <a:cubicBezTo>
                      <a:pt x="19507" y="4425"/>
                      <a:pt x="19545" y="4425"/>
                      <a:pt x="19545" y="4463"/>
                    </a:cubicBezTo>
                    <a:cubicBezTo>
                      <a:pt x="19657" y="4613"/>
                      <a:pt x="19769" y="4763"/>
                      <a:pt x="19844" y="4913"/>
                    </a:cubicBezTo>
                    <a:cubicBezTo>
                      <a:pt x="19881" y="4913"/>
                      <a:pt x="19844" y="4950"/>
                      <a:pt x="19844" y="4950"/>
                    </a:cubicBezTo>
                    <a:cubicBezTo>
                      <a:pt x="19844" y="4950"/>
                      <a:pt x="19806" y="4950"/>
                      <a:pt x="19806" y="4950"/>
                    </a:cubicBezTo>
                    <a:close/>
                    <a:moveTo>
                      <a:pt x="2018" y="4650"/>
                    </a:moveTo>
                    <a:cubicBezTo>
                      <a:pt x="1981" y="4650"/>
                      <a:pt x="1981" y="4650"/>
                      <a:pt x="1981" y="4650"/>
                    </a:cubicBezTo>
                    <a:cubicBezTo>
                      <a:pt x="1943" y="4650"/>
                      <a:pt x="1943" y="4613"/>
                      <a:pt x="1981" y="4575"/>
                    </a:cubicBezTo>
                    <a:cubicBezTo>
                      <a:pt x="2055" y="4463"/>
                      <a:pt x="2167" y="4313"/>
                      <a:pt x="2280" y="4163"/>
                    </a:cubicBezTo>
                    <a:cubicBezTo>
                      <a:pt x="2317" y="4125"/>
                      <a:pt x="2317" y="4125"/>
                      <a:pt x="2354" y="4163"/>
                    </a:cubicBezTo>
                    <a:cubicBezTo>
                      <a:pt x="2354" y="4163"/>
                      <a:pt x="2354" y="4200"/>
                      <a:pt x="2354" y="4200"/>
                    </a:cubicBezTo>
                    <a:cubicBezTo>
                      <a:pt x="2242" y="4350"/>
                      <a:pt x="2130" y="4500"/>
                      <a:pt x="2055" y="4650"/>
                    </a:cubicBezTo>
                    <a:cubicBezTo>
                      <a:pt x="2018" y="4650"/>
                      <a:pt x="2018" y="4650"/>
                      <a:pt x="2018" y="4650"/>
                    </a:cubicBezTo>
                    <a:close/>
                    <a:moveTo>
                      <a:pt x="19283" y="4238"/>
                    </a:moveTo>
                    <a:cubicBezTo>
                      <a:pt x="19283" y="4238"/>
                      <a:pt x="19283" y="4238"/>
                      <a:pt x="19246" y="4238"/>
                    </a:cubicBezTo>
                    <a:cubicBezTo>
                      <a:pt x="19171" y="4088"/>
                      <a:pt x="19059" y="3938"/>
                      <a:pt x="18909" y="3825"/>
                    </a:cubicBezTo>
                    <a:cubicBezTo>
                      <a:pt x="18909" y="3788"/>
                      <a:pt x="18909" y="3750"/>
                      <a:pt x="18947" y="3750"/>
                    </a:cubicBezTo>
                    <a:cubicBezTo>
                      <a:pt x="18947" y="3750"/>
                      <a:pt x="18984" y="3750"/>
                      <a:pt x="18984" y="3750"/>
                    </a:cubicBezTo>
                    <a:cubicBezTo>
                      <a:pt x="19096" y="3900"/>
                      <a:pt x="19208" y="4013"/>
                      <a:pt x="19320" y="4163"/>
                    </a:cubicBezTo>
                    <a:cubicBezTo>
                      <a:pt x="19358" y="4200"/>
                      <a:pt x="19358" y="4200"/>
                      <a:pt x="19320" y="4238"/>
                    </a:cubicBezTo>
                    <a:cubicBezTo>
                      <a:pt x="19320" y="4238"/>
                      <a:pt x="19320" y="4238"/>
                      <a:pt x="19283" y="4238"/>
                    </a:cubicBezTo>
                    <a:close/>
                    <a:moveTo>
                      <a:pt x="2541" y="3975"/>
                    </a:moveTo>
                    <a:cubicBezTo>
                      <a:pt x="2541" y="3975"/>
                      <a:pt x="2541" y="3938"/>
                      <a:pt x="2504" y="3938"/>
                    </a:cubicBezTo>
                    <a:cubicBezTo>
                      <a:pt x="2504" y="3938"/>
                      <a:pt x="2504" y="3900"/>
                      <a:pt x="2504" y="3900"/>
                    </a:cubicBezTo>
                    <a:cubicBezTo>
                      <a:pt x="2616" y="3750"/>
                      <a:pt x="2728" y="3600"/>
                      <a:pt x="2878" y="3488"/>
                    </a:cubicBezTo>
                    <a:cubicBezTo>
                      <a:pt x="2878" y="3450"/>
                      <a:pt x="2915" y="3450"/>
                      <a:pt x="2915" y="3488"/>
                    </a:cubicBezTo>
                    <a:cubicBezTo>
                      <a:pt x="2952" y="3488"/>
                      <a:pt x="2952" y="3525"/>
                      <a:pt x="2915" y="3563"/>
                    </a:cubicBezTo>
                    <a:cubicBezTo>
                      <a:pt x="2803" y="3675"/>
                      <a:pt x="2691" y="3825"/>
                      <a:pt x="2579" y="3938"/>
                    </a:cubicBezTo>
                    <a:cubicBezTo>
                      <a:pt x="2579" y="3938"/>
                      <a:pt x="2541" y="3975"/>
                      <a:pt x="2541" y="3975"/>
                    </a:cubicBezTo>
                    <a:close/>
                    <a:moveTo>
                      <a:pt x="18722" y="3563"/>
                    </a:moveTo>
                    <a:cubicBezTo>
                      <a:pt x="18722" y="3563"/>
                      <a:pt x="18685" y="3563"/>
                      <a:pt x="18685" y="3563"/>
                    </a:cubicBezTo>
                    <a:cubicBezTo>
                      <a:pt x="18573" y="3413"/>
                      <a:pt x="18461" y="3300"/>
                      <a:pt x="18311" y="3150"/>
                    </a:cubicBezTo>
                    <a:cubicBezTo>
                      <a:pt x="18311" y="3150"/>
                      <a:pt x="18311" y="3113"/>
                      <a:pt x="18311" y="3113"/>
                    </a:cubicBezTo>
                    <a:cubicBezTo>
                      <a:pt x="18349" y="3075"/>
                      <a:pt x="18349" y="3075"/>
                      <a:pt x="18386" y="3113"/>
                    </a:cubicBezTo>
                    <a:cubicBezTo>
                      <a:pt x="18498" y="3225"/>
                      <a:pt x="18648" y="3375"/>
                      <a:pt x="18760" y="3488"/>
                    </a:cubicBezTo>
                    <a:cubicBezTo>
                      <a:pt x="18760" y="3488"/>
                      <a:pt x="18760" y="3525"/>
                      <a:pt x="18760" y="3563"/>
                    </a:cubicBezTo>
                    <a:cubicBezTo>
                      <a:pt x="18760" y="3563"/>
                      <a:pt x="18722" y="3563"/>
                      <a:pt x="18722" y="3563"/>
                    </a:cubicBezTo>
                    <a:close/>
                    <a:moveTo>
                      <a:pt x="3139" y="3300"/>
                    </a:moveTo>
                    <a:cubicBezTo>
                      <a:pt x="3139" y="3300"/>
                      <a:pt x="3139" y="3300"/>
                      <a:pt x="3102" y="3300"/>
                    </a:cubicBezTo>
                    <a:cubicBezTo>
                      <a:pt x="3102" y="3263"/>
                      <a:pt x="3102" y="3225"/>
                      <a:pt x="3102" y="3225"/>
                    </a:cubicBezTo>
                    <a:cubicBezTo>
                      <a:pt x="3251" y="3113"/>
                      <a:pt x="3363" y="2963"/>
                      <a:pt x="3513" y="2850"/>
                    </a:cubicBezTo>
                    <a:cubicBezTo>
                      <a:pt x="3513" y="2850"/>
                      <a:pt x="3550" y="2850"/>
                      <a:pt x="3550" y="2850"/>
                    </a:cubicBezTo>
                    <a:cubicBezTo>
                      <a:pt x="3588" y="2888"/>
                      <a:pt x="3588" y="2888"/>
                      <a:pt x="3550" y="2925"/>
                    </a:cubicBezTo>
                    <a:cubicBezTo>
                      <a:pt x="3438" y="3038"/>
                      <a:pt x="3289" y="3150"/>
                      <a:pt x="3176" y="3300"/>
                    </a:cubicBezTo>
                    <a:cubicBezTo>
                      <a:pt x="3176" y="3300"/>
                      <a:pt x="3139" y="3300"/>
                      <a:pt x="3139" y="3300"/>
                    </a:cubicBezTo>
                    <a:close/>
                    <a:moveTo>
                      <a:pt x="18087" y="2925"/>
                    </a:moveTo>
                    <a:cubicBezTo>
                      <a:pt x="18087" y="2925"/>
                      <a:pt x="18087" y="2925"/>
                      <a:pt x="18050" y="2925"/>
                    </a:cubicBezTo>
                    <a:cubicBezTo>
                      <a:pt x="17938" y="2813"/>
                      <a:pt x="17788" y="2700"/>
                      <a:pt x="17676" y="2588"/>
                    </a:cubicBezTo>
                    <a:cubicBezTo>
                      <a:pt x="17639" y="2550"/>
                      <a:pt x="17639" y="2513"/>
                      <a:pt x="17676" y="2513"/>
                    </a:cubicBezTo>
                    <a:cubicBezTo>
                      <a:pt x="17676" y="2475"/>
                      <a:pt x="17713" y="2475"/>
                      <a:pt x="17713" y="2513"/>
                    </a:cubicBezTo>
                    <a:cubicBezTo>
                      <a:pt x="17863" y="2625"/>
                      <a:pt x="17975" y="2738"/>
                      <a:pt x="18125" y="2850"/>
                    </a:cubicBezTo>
                    <a:cubicBezTo>
                      <a:pt x="18125" y="2888"/>
                      <a:pt x="18125" y="2888"/>
                      <a:pt x="18125" y="2925"/>
                    </a:cubicBezTo>
                    <a:cubicBezTo>
                      <a:pt x="18125" y="2925"/>
                      <a:pt x="18087" y="2925"/>
                      <a:pt x="18087" y="2925"/>
                    </a:cubicBezTo>
                    <a:close/>
                    <a:moveTo>
                      <a:pt x="3812" y="2700"/>
                    </a:moveTo>
                    <a:cubicBezTo>
                      <a:pt x="3774" y="2700"/>
                      <a:pt x="3774" y="2700"/>
                      <a:pt x="3774" y="2663"/>
                    </a:cubicBezTo>
                    <a:cubicBezTo>
                      <a:pt x="3737" y="2663"/>
                      <a:pt x="3737" y="2625"/>
                      <a:pt x="3774" y="2625"/>
                    </a:cubicBezTo>
                    <a:cubicBezTo>
                      <a:pt x="3887" y="2513"/>
                      <a:pt x="4036" y="2400"/>
                      <a:pt x="4185" y="2288"/>
                    </a:cubicBezTo>
                    <a:cubicBezTo>
                      <a:pt x="4185" y="2250"/>
                      <a:pt x="4223" y="2250"/>
                      <a:pt x="4223" y="2288"/>
                    </a:cubicBezTo>
                    <a:cubicBezTo>
                      <a:pt x="4260" y="2288"/>
                      <a:pt x="4260" y="2325"/>
                      <a:pt x="4223" y="2363"/>
                    </a:cubicBezTo>
                    <a:cubicBezTo>
                      <a:pt x="4111" y="2438"/>
                      <a:pt x="3961" y="2550"/>
                      <a:pt x="3812" y="2700"/>
                    </a:cubicBezTo>
                    <a:cubicBezTo>
                      <a:pt x="3812" y="2700"/>
                      <a:pt x="3812" y="2700"/>
                      <a:pt x="3812" y="2700"/>
                    </a:cubicBezTo>
                    <a:close/>
                    <a:moveTo>
                      <a:pt x="17415" y="2363"/>
                    </a:moveTo>
                    <a:cubicBezTo>
                      <a:pt x="17415" y="2363"/>
                      <a:pt x="17415" y="2363"/>
                      <a:pt x="17377" y="2363"/>
                    </a:cubicBezTo>
                    <a:cubicBezTo>
                      <a:pt x="17265" y="2250"/>
                      <a:pt x="17116" y="2138"/>
                      <a:pt x="16966" y="2025"/>
                    </a:cubicBezTo>
                    <a:cubicBezTo>
                      <a:pt x="16929" y="2025"/>
                      <a:pt x="16929" y="1988"/>
                      <a:pt x="16966" y="1988"/>
                    </a:cubicBezTo>
                    <a:cubicBezTo>
                      <a:pt x="16966" y="1950"/>
                      <a:pt x="17003" y="1950"/>
                      <a:pt x="17003" y="1950"/>
                    </a:cubicBezTo>
                    <a:cubicBezTo>
                      <a:pt x="17153" y="2063"/>
                      <a:pt x="17302" y="2175"/>
                      <a:pt x="17452" y="2288"/>
                    </a:cubicBezTo>
                    <a:cubicBezTo>
                      <a:pt x="17452" y="2288"/>
                      <a:pt x="17452" y="2325"/>
                      <a:pt x="17452" y="2363"/>
                    </a:cubicBezTo>
                    <a:cubicBezTo>
                      <a:pt x="17452" y="2363"/>
                      <a:pt x="17415" y="2363"/>
                      <a:pt x="17415" y="2363"/>
                    </a:cubicBezTo>
                    <a:close/>
                    <a:moveTo>
                      <a:pt x="4484" y="2138"/>
                    </a:moveTo>
                    <a:cubicBezTo>
                      <a:pt x="4484" y="2138"/>
                      <a:pt x="4447" y="2138"/>
                      <a:pt x="4447" y="2138"/>
                    </a:cubicBezTo>
                    <a:cubicBezTo>
                      <a:pt x="4447" y="2100"/>
                      <a:pt x="4447" y="2063"/>
                      <a:pt x="4447" y="2063"/>
                    </a:cubicBezTo>
                    <a:cubicBezTo>
                      <a:pt x="4597" y="1950"/>
                      <a:pt x="4746" y="1838"/>
                      <a:pt x="4896" y="1763"/>
                    </a:cubicBezTo>
                    <a:cubicBezTo>
                      <a:pt x="4933" y="1763"/>
                      <a:pt x="4970" y="1763"/>
                      <a:pt x="4970" y="1763"/>
                    </a:cubicBezTo>
                    <a:cubicBezTo>
                      <a:pt x="4970" y="1800"/>
                      <a:pt x="4970" y="1838"/>
                      <a:pt x="4970" y="1838"/>
                    </a:cubicBezTo>
                    <a:cubicBezTo>
                      <a:pt x="4821" y="1913"/>
                      <a:pt x="4671" y="2025"/>
                      <a:pt x="4522" y="2138"/>
                    </a:cubicBezTo>
                    <a:cubicBezTo>
                      <a:pt x="4522" y="2138"/>
                      <a:pt x="4484" y="2138"/>
                      <a:pt x="4484" y="2138"/>
                    </a:cubicBezTo>
                    <a:close/>
                    <a:moveTo>
                      <a:pt x="16704" y="1838"/>
                    </a:moveTo>
                    <a:cubicBezTo>
                      <a:pt x="16667" y="1838"/>
                      <a:pt x="16667" y="1838"/>
                      <a:pt x="16667" y="1838"/>
                    </a:cubicBezTo>
                    <a:cubicBezTo>
                      <a:pt x="16518" y="1725"/>
                      <a:pt x="16368" y="1650"/>
                      <a:pt x="16219" y="1575"/>
                    </a:cubicBezTo>
                    <a:cubicBezTo>
                      <a:pt x="16181" y="1538"/>
                      <a:pt x="16181" y="1538"/>
                      <a:pt x="16219" y="1500"/>
                    </a:cubicBezTo>
                    <a:cubicBezTo>
                      <a:pt x="16219" y="1463"/>
                      <a:pt x="16256" y="1463"/>
                      <a:pt x="16256" y="1500"/>
                    </a:cubicBezTo>
                    <a:cubicBezTo>
                      <a:pt x="16406" y="1575"/>
                      <a:pt x="16555" y="1650"/>
                      <a:pt x="16704" y="1763"/>
                    </a:cubicBezTo>
                    <a:cubicBezTo>
                      <a:pt x="16742" y="1763"/>
                      <a:pt x="16742" y="1800"/>
                      <a:pt x="16742" y="1838"/>
                    </a:cubicBezTo>
                    <a:cubicBezTo>
                      <a:pt x="16704" y="1838"/>
                      <a:pt x="16704" y="1838"/>
                      <a:pt x="16704" y="1838"/>
                    </a:cubicBezTo>
                    <a:close/>
                    <a:moveTo>
                      <a:pt x="5232" y="1650"/>
                    </a:moveTo>
                    <a:cubicBezTo>
                      <a:pt x="5232" y="1650"/>
                      <a:pt x="5194" y="1650"/>
                      <a:pt x="5194" y="1613"/>
                    </a:cubicBezTo>
                    <a:cubicBezTo>
                      <a:pt x="5194" y="1613"/>
                      <a:pt x="5194" y="1575"/>
                      <a:pt x="5194" y="1575"/>
                    </a:cubicBezTo>
                    <a:cubicBezTo>
                      <a:pt x="5344" y="1463"/>
                      <a:pt x="5531" y="1388"/>
                      <a:pt x="5680" y="1313"/>
                    </a:cubicBezTo>
                    <a:cubicBezTo>
                      <a:pt x="5680" y="1275"/>
                      <a:pt x="5718" y="1313"/>
                      <a:pt x="5718" y="1313"/>
                    </a:cubicBezTo>
                    <a:cubicBezTo>
                      <a:pt x="5755" y="1350"/>
                      <a:pt x="5718" y="1350"/>
                      <a:pt x="5718" y="1388"/>
                    </a:cubicBezTo>
                    <a:cubicBezTo>
                      <a:pt x="5568" y="1463"/>
                      <a:pt x="5419" y="1538"/>
                      <a:pt x="5269" y="1650"/>
                    </a:cubicBezTo>
                    <a:cubicBezTo>
                      <a:pt x="5232" y="1650"/>
                      <a:pt x="5232" y="1650"/>
                      <a:pt x="5232" y="1650"/>
                    </a:cubicBezTo>
                    <a:close/>
                    <a:moveTo>
                      <a:pt x="15920" y="1388"/>
                    </a:moveTo>
                    <a:cubicBezTo>
                      <a:pt x="15920" y="1388"/>
                      <a:pt x="15920" y="1388"/>
                      <a:pt x="15920" y="1388"/>
                    </a:cubicBezTo>
                    <a:cubicBezTo>
                      <a:pt x="15770" y="1313"/>
                      <a:pt x="15583" y="1238"/>
                      <a:pt x="15434" y="1125"/>
                    </a:cubicBezTo>
                    <a:cubicBezTo>
                      <a:pt x="15434" y="1125"/>
                      <a:pt x="15397" y="1125"/>
                      <a:pt x="15434" y="1088"/>
                    </a:cubicBezTo>
                    <a:cubicBezTo>
                      <a:pt x="15434" y="1050"/>
                      <a:pt x="15471" y="1050"/>
                      <a:pt x="15471" y="1050"/>
                    </a:cubicBezTo>
                    <a:cubicBezTo>
                      <a:pt x="15621" y="1125"/>
                      <a:pt x="15808" y="1238"/>
                      <a:pt x="15957" y="1313"/>
                    </a:cubicBezTo>
                    <a:cubicBezTo>
                      <a:pt x="15957" y="1313"/>
                      <a:pt x="15994" y="1350"/>
                      <a:pt x="15957" y="1350"/>
                    </a:cubicBezTo>
                    <a:cubicBezTo>
                      <a:pt x="15957" y="1388"/>
                      <a:pt x="15957" y="1388"/>
                      <a:pt x="15920" y="1388"/>
                    </a:cubicBezTo>
                    <a:close/>
                    <a:moveTo>
                      <a:pt x="6017" y="1238"/>
                    </a:moveTo>
                    <a:cubicBezTo>
                      <a:pt x="5979" y="1238"/>
                      <a:pt x="5979" y="1200"/>
                      <a:pt x="5979" y="1200"/>
                    </a:cubicBezTo>
                    <a:cubicBezTo>
                      <a:pt x="5942" y="1163"/>
                      <a:pt x="5979" y="1163"/>
                      <a:pt x="5979" y="1125"/>
                    </a:cubicBezTo>
                    <a:cubicBezTo>
                      <a:pt x="6166" y="1050"/>
                      <a:pt x="6316" y="975"/>
                      <a:pt x="6465" y="900"/>
                    </a:cubicBezTo>
                    <a:cubicBezTo>
                      <a:pt x="6502" y="900"/>
                      <a:pt x="6540" y="900"/>
                      <a:pt x="6540" y="938"/>
                    </a:cubicBezTo>
                    <a:cubicBezTo>
                      <a:pt x="6540" y="938"/>
                      <a:pt x="6540" y="975"/>
                      <a:pt x="6502" y="975"/>
                    </a:cubicBezTo>
                    <a:cubicBezTo>
                      <a:pt x="6353" y="1050"/>
                      <a:pt x="6203" y="1125"/>
                      <a:pt x="6017" y="1200"/>
                    </a:cubicBezTo>
                    <a:cubicBezTo>
                      <a:pt x="6017" y="1238"/>
                      <a:pt x="6017" y="1238"/>
                      <a:pt x="6017" y="1238"/>
                    </a:cubicBezTo>
                    <a:close/>
                    <a:moveTo>
                      <a:pt x="15135" y="1013"/>
                    </a:moveTo>
                    <a:cubicBezTo>
                      <a:pt x="15135" y="1013"/>
                      <a:pt x="15135" y="1013"/>
                      <a:pt x="15135" y="1013"/>
                    </a:cubicBezTo>
                    <a:cubicBezTo>
                      <a:pt x="14948" y="938"/>
                      <a:pt x="14799" y="863"/>
                      <a:pt x="14612" y="788"/>
                    </a:cubicBezTo>
                    <a:cubicBezTo>
                      <a:pt x="14612" y="788"/>
                      <a:pt x="14612" y="750"/>
                      <a:pt x="14612" y="750"/>
                    </a:cubicBezTo>
                    <a:cubicBezTo>
                      <a:pt x="14612" y="713"/>
                      <a:pt x="14649" y="713"/>
                      <a:pt x="14649" y="713"/>
                    </a:cubicBezTo>
                    <a:cubicBezTo>
                      <a:pt x="14836" y="788"/>
                      <a:pt x="14985" y="825"/>
                      <a:pt x="15172" y="900"/>
                    </a:cubicBezTo>
                    <a:cubicBezTo>
                      <a:pt x="15172" y="938"/>
                      <a:pt x="15172" y="938"/>
                      <a:pt x="15172" y="975"/>
                    </a:cubicBezTo>
                    <a:cubicBezTo>
                      <a:pt x="15172" y="975"/>
                      <a:pt x="15172" y="1013"/>
                      <a:pt x="15135" y="1013"/>
                    </a:cubicBezTo>
                    <a:close/>
                    <a:moveTo>
                      <a:pt x="6839" y="863"/>
                    </a:moveTo>
                    <a:cubicBezTo>
                      <a:pt x="6801" y="863"/>
                      <a:pt x="6801" y="863"/>
                      <a:pt x="6764" y="825"/>
                    </a:cubicBezTo>
                    <a:cubicBezTo>
                      <a:pt x="6764" y="788"/>
                      <a:pt x="6764" y="788"/>
                      <a:pt x="6801" y="788"/>
                    </a:cubicBezTo>
                    <a:cubicBezTo>
                      <a:pt x="6988" y="713"/>
                      <a:pt x="7138" y="638"/>
                      <a:pt x="7325" y="600"/>
                    </a:cubicBezTo>
                    <a:cubicBezTo>
                      <a:pt x="7325" y="563"/>
                      <a:pt x="7362" y="600"/>
                      <a:pt x="7362" y="600"/>
                    </a:cubicBezTo>
                    <a:cubicBezTo>
                      <a:pt x="7362" y="638"/>
                      <a:pt x="7362" y="675"/>
                      <a:pt x="7325" y="675"/>
                    </a:cubicBezTo>
                    <a:cubicBezTo>
                      <a:pt x="7175" y="713"/>
                      <a:pt x="6988" y="788"/>
                      <a:pt x="6839" y="863"/>
                    </a:cubicBezTo>
                    <a:cubicBezTo>
                      <a:pt x="6839" y="863"/>
                      <a:pt x="6839" y="863"/>
                      <a:pt x="6839" y="863"/>
                    </a:cubicBezTo>
                    <a:close/>
                    <a:moveTo>
                      <a:pt x="14313" y="675"/>
                    </a:moveTo>
                    <a:cubicBezTo>
                      <a:pt x="14313" y="675"/>
                      <a:pt x="14313" y="675"/>
                      <a:pt x="14313" y="675"/>
                    </a:cubicBezTo>
                    <a:cubicBezTo>
                      <a:pt x="14126" y="600"/>
                      <a:pt x="13976" y="563"/>
                      <a:pt x="13790" y="525"/>
                    </a:cubicBezTo>
                    <a:cubicBezTo>
                      <a:pt x="13752" y="525"/>
                      <a:pt x="13752" y="488"/>
                      <a:pt x="13752" y="450"/>
                    </a:cubicBezTo>
                    <a:cubicBezTo>
                      <a:pt x="13752" y="450"/>
                      <a:pt x="13790" y="413"/>
                      <a:pt x="13827" y="413"/>
                    </a:cubicBezTo>
                    <a:cubicBezTo>
                      <a:pt x="13976" y="488"/>
                      <a:pt x="14163" y="525"/>
                      <a:pt x="14313" y="600"/>
                    </a:cubicBezTo>
                    <a:cubicBezTo>
                      <a:pt x="14350" y="600"/>
                      <a:pt x="14350" y="638"/>
                      <a:pt x="14350" y="638"/>
                    </a:cubicBezTo>
                    <a:cubicBezTo>
                      <a:pt x="14350" y="675"/>
                      <a:pt x="14313" y="675"/>
                      <a:pt x="14313" y="675"/>
                    </a:cubicBezTo>
                    <a:close/>
                    <a:moveTo>
                      <a:pt x="7661" y="563"/>
                    </a:moveTo>
                    <a:cubicBezTo>
                      <a:pt x="7624" y="563"/>
                      <a:pt x="7624" y="563"/>
                      <a:pt x="7624" y="525"/>
                    </a:cubicBezTo>
                    <a:cubicBezTo>
                      <a:pt x="7624" y="488"/>
                      <a:pt x="7624" y="488"/>
                      <a:pt x="7661" y="488"/>
                    </a:cubicBezTo>
                    <a:cubicBezTo>
                      <a:pt x="7810" y="413"/>
                      <a:pt x="7997" y="375"/>
                      <a:pt x="8147" y="338"/>
                    </a:cubicBezTo>
                    <a:cubicBezTo>
                      <a:pt x="8184" y="338"/>
                      <a:pt x="8221" y="338"/>
                      <a:pt x="8221" y="375"/>
                    </a:cubicBezTo>
                    <a:cubicBezTo>
                      <a:pt x="8221" y="375"/>
                      <a:pt x="8221" y="413"/>
                      <a:pt x="8184" y="413"/>
                    </a:cubicBezTo>
                    <a:cubicBezTo>
                      <a:pt x="7997" y="450"/>
                      <a:pt x="7848" y="525"/>
                      <a:pt x="7661" y="563"/>
                    </a:cubicBezTo>
                    <a:cubicBezTo>
                      <a:pt x="7661" y="563"/>
                      <a:pt x="7661" y="563"/>
                      <a:pt x="7661" y="563"/>
                    </a:cubicBezTo>
                    <a:close/>
                    <a:moveTo>
                      <a:pt x="13453" y="413"/>
                    </a:moveTo>
                    <a:cubicBezTo>
                      <a:pt x="13453" y="413"/>
                      <a:pt x="13453" y="413"/>
                      <a:pt x="13453" y="413"/>
                    </a:cubicBezTo>
                    <a:cubicBezTo>
                      <a:pt x="13266" y="375"/>
                      <a:pt x="13117" y="338"/>
                      <a:pt x="12930" y="300"/>
                    </a:cubicBezTo>
                    <a:cubicBezTo>
                      <a:pt x="12893" y="300"/>
                      <a:pt x="12893" y="263"/>
                      <a:pt x="12893" y="263"/>
                    </a:cubicBezTo>
                    <a:cubicBezTo>
                      <a:pt x="12893" y="225"/>
                      <a:pt x="12930" y="225"/>
                      <a:pt x="12967" y="225"/>
                    </a:cubicBezTo>
                    <a:cubicBezTo>
                      <a:pt x="13117" y="263"/>
                      <a:pt x="13304" y="300"/>
                      <a:pt x="13491" y="338"/>
                    </a:cubicBezTo>
                    <a:cubicBezTo>
                      <a:pt x="13491" y="338"/>
                      <a:pt x="13528" y="375"/>
                      <a:pt x="13491" y="375"/>
                    </a:cubicBezTo>
                    <a:cubicBezTo>
                      <a:pt x="13491" y="413"/>
                      <a:pt x="13491" y="413"/>
                      <a:pt x="13453" y="413"/>
                    </a:cubicBezTo>
                    <a:close/>
                    <a:moveTo>
                      <a:pt x="8520" y="338"/>
                    </a:moveTo>
                    <a:cubicBezTo>
                      <a:pt x="8483" y="338"/>
                      <a:pt x="8483" y="338"/>
                      <a:pt x="8483" y="300"/>
                    </a:cubicBezTo>
                    <a:cubicBezTo>
                      <a:pt x="8483" y="263"/>
                      <a:pt x="8483" y="263"/>
                      <a:pt x="8520" y="263"/>
                    </a:cubicBezTo>
                    <a:cubicBezTo>
                      <a:pt x="8670" y="225"/>
                      <a:pt x="8857" y="188"/>
                      <a:pt x="9044" y="150"/>
                    </a:cubicBezTo>
                    <a:cubicBezTo>
                      <a:pt x="9044" y="150"/>
                      <a:pt x="9081" y="150"/>
                      <a:pt x="9081" y="188"/>
                    </a:cubicBezTo>
                    <a:cubicBezTo>
                      <a:pt x="9081" y="225"/>
                      <a:pt x="9081" y="225"/>
                      <a:pt x="9044" y="225"/>
                    </a:cubicBezTo>
                    <a:cubicBezTo>
                      <a:pt x="8857" y="263"/>
                      <a:pt x="8707" y="300"/>
                      <a:pt x="8520" y="338"/>
                    </a:cubicBezTo>
                    <a:cubicBezTo>
                      <a:pt x="8520" y="338"/>
                      <a:pt x="8520" y="338"/>
                      <a:pt x="8520" y="338"/>
                    </a:cubicBezTo>
                    <a:close/>
                    <a:moveTo>
                      <a:pt x="12594" y="225"/>
                    </a:moveTo>
                    <a:cubicBezTo>
                      <a:pt x="12594" y="225"/>
                      <a:pt x="12594" y="225"/>
                      <a:pt x="12594" y="225"/>
                    </a:cubicBezTo>
                    <a:cubicBezTo>
                      <a:pt x="12407" y="225"/>
                      <a:pt x="12220" y="188"/>
                      <a:pt x="12071" y="150"/>
                    </a:cubicBezTo>
                    <a:cubicBezTo>
                      <a:pt x="12033" y="150"/>
                      <a:pt x="12033" y="150"/>
                      <a:pt x="12033" y="113"/>
                    </a:cubicBezTo>
                    <a:cubicBezTo>
                      <a:pt x="12033" y="75"/>
                      <a:pt x="12033" y="75"/>
                      <a:pt x="12071" y="75"/>
                    </a:cubicBezTo>
                    <a:cubicBezTo>
                      <a:pt x="12257" y="113"/>
                      <a:pt x="12444" y="113"/>
                      <a:pt x="12594" y="150"/>
                    </a:cubicBezTo>
                    <a:cubicBezTo>
                      <a:pt x="12631" y="150"/>
                      <a:pt x="12631" y="188"/>
                      <a:pt x="12631" y="188"/>
                    </a:cubicBezTo>
                    <a:cubicBezTo>
                      <a:pt x="12631" y="225"/>
                      <a:pt x="12631" y="225"/>
                      <a:pt x="12594" y="225"/>
                    </a:cubicBezTo>
                    <a:close/>
                    <a:moveTo>
                      <a:pt x="9380" y="188"/>
                    </a:moveTo>
                    <a:cubicBezTo>
                      <a:pt x="9380" y="188"/>
                      <a:pt x="9343" y="150"/>
                      <a:pt x="9343" y="150"/>
                    </a:cubicBezTo>
                    <a:cubicBezTo>
                      <a:pt x="9343" y="113"/>
                      <a:pt x="9380" y="113"/>
                      <a:pt x="9380" y="113"/>
                    </a:cubicBezTo>
                    <a:cubicBezTo>
                      <a:pt x="9567" y="75"/>
                      <a:pt x="9754" y="38"/>
                      <a:pt x="9903" y="38"/>
                    </a:cubicBezTo>
                    <a:cubicBezTo>
                      <a:pt x="9940" y="38"/>
                      <a:pt x="9978" y="38"/>
                      <a:pt x="9978" y="75"/>
                    </a:cubicBezTo>
                    <a:cubicBezTo>
                      <a:pt x="9978" y="113"/>
                      <a:pt x="9940" y="113"/>
                      <a:pt x="9940" y="113"/>
                    </a:cubicBezTo>
                    <a:cubicBezTo>
                      <a:pt x="9754" y="150"/>
                      <a:pt x="9567" y="150"/>
                      <a:pt x="9380" y="188"/>
                    </a:cubicBezTo>
                    <a:cubicBezTo>
                      <a:pt x="9380" y="188"/>
                      <a:pt x="9380" y="188"/>
                      <a:pt x="9380" y="188"/>
                    </a:cubicBezTo>
                    <a:close/>
                    <a:moveTo>
                      <a:pt x="11697" y="113"/>
                    </a:moveTo>
                    <a:cubicBezTo>
                      <a:pt x="11697" y="113"/>
                      <a:pt x="11697" y="113"/>
                      <a:pt x="11697" y="113"/>
                    </a:cubicBezTo>
                    <a:cubicBezTo>
                      <a:pt x="11547" y="113"/>
                      <a:pt x="11361" y="113"/>
                      <a:pt x="11174" y="113"/>
                    </a:cubicBezTo>
                    <a:cubicBezTo>
                      <a:pt x="11174" y="113"/>
                      <a:pt x="11136" y="75"/>
                      <a:pt x="11136" y="38"/>
                    </a:cubicBezTo>
                    <a:cubicBezTo>
                      <a:pt x="11136" y="38"/>
                      <a:pt x="11174" y="0"/>
                      <a:pt x="11174" y="0"/>
                    </a:cubicBezTo>
                    <a:cubicBezTo>
                      <a:pt x="11361" y="0"/>
                      <a:pt x="11547" y="38"/>
                      <a:pt x="11734" y="38"/>
                    </a:cubicBezTo>
                    <a:cubicBezTo>
                      <a:pt x="11734" y="38"/>
                      <a:pt x="11772" y="75"/>
                      <a:pt x="11772" y="75"/>
                    </a:cubicBezTo>
                    <a:cubicBezTo>
                      <a:pt x="11772" y="113"/>
                      <a:pt x="11734" y="113"/>
                      <a:pt x="11697" y="113"/>
                    </a:cubicBezTo>
                    <a:close/>
                    <a:moveTo>
                      <a:pt x="10277" y="113"/>
                    </a:moveTo>
                    <a:cubicBezTo>
                      <a:pt x="10239" y="113"/>
                      <a:pt x="10239" y="75"/>
                      <a:pt x="10239" y="75"/>
                    </a:cubicBezTo>
                    <a:cubicBezTo>
                      <a:pt x="10239" y="38"/>
                      <a:pt x="10239" y="0"/>
                      <a:pt x="10277" y="0"/>
                    </a:cubicBezTo>
                    <a:cubicBezTo>
                      <a:pt x="10464" y="0"/>
                      <a:pt x="10613" y="0"/>
                      <a:pt x="10800" y="0"/>
                    </a:cubicBezTo>
                    <a:cubicBezTo>
                      <a:pt x="10837" y="0"/>
                      <a:pt x="10837" y="0"/>
                      <a:pt x="10837" y="0"/>
                    </a:cubicBezTo>
                    <a:cubicBezTo>
                      <a:pt x="10837" y="0"/>
                      <a:pt x="10875" y="38"/>
                      <a:pt x="10875" y="38"/>
                    </a:cubicBezTo>
                    <a:cubicBezTo>
                      <a:pt x="10875" y="75"/>
                      <a:pt x="10837" y="75"/>
                      <a:pt x="10837" y="75"/>
                    </a:cubicBezTo>
                    <a:cubicBezTo>
                      <a:pt x="10800" y="75"/>
                      <a:pt x="10800" y="75"/>
                      <a:pt x="10800" y="75"/>
                    </a:cubicBezTo>
                    <a:cubicBezTo>
                      <a:pt x="10613" y="75"/>
                      <a:pt x="10464" y="113"/>
                      <a:pt x="10277" y="113"/>
                    </a:cubicBezTo>
                    <a:cubicBezTo>
                      <a:pt x="10277" y="113"/>
                      <a:pt x="10277" y="113"/>
                      <a:pt x="10277" y="1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4790742" y="1496394"/>
                <a:ext cx="1202036" cy="1228229"/>
              </a:xfrm>
              <a:custGeom>
                <a:rect b="b" l="l" r="r" t="t"/>
                <a:pathLst>
                  <a:path extrusionOk="0" h="19695" w="21228">
                    <a:moveTo>
                      <a:pt x="10816" y="19695"/>
                    </a:moveTo>
                    <a:cubicBezTo>
                      <a:pt x="6016" y="19695"/>
                      <a:pt x="1604" y="16711"/>
                      <a:pt x="334" y="12281"/>
                    </a:cubicBezTo>
                    <a:cubicBezTo>
                      <a:pt x="-372" y="9746"/>
                      <a:pt x="52" y="7082"/>
                      <a:pt x="1499" y="4803"/>
                    </a:cubicBezTo>
                    <a:cubicBezTo>
                      <a:pt x="2981" y="2557"/>
                      <a:pt x="5310" y="952"/>
                      <a:pt x="8099" y="310"/>
                    </a:cubicBezTo>
                    <a:cubicBezTo>
                      <a:pt x="13852" y="-1038"/>
                      <a:pt x="19746" y="2139"/>
                      <a:pt x="21228" y="7403"/>
                    </a:cubicBezTo>
                    <a:cubicBezTo>
                      <a:pt x="21228" y="7435"/>
                      <a:pt x="21228" y="7499"/>
                      <a:pt x="21157" y="7499"/>
                    </a:cubicBezTo>
                    <a:cubicBezTo>
                      <a:pt x="21122" y="7499"/>
                      <a:pt x="21087" y="7467"/>
                      <a:pt x="21087" y="7435"/>
                    </a:cubicBezTo>
                    <a:cubicBezTo>
                      <a:pt x="19604" y="2268"/>
                      <a:pt x="13816" y="-878"/>
                      <a:pt x="8134" y="438"/>
                    </a:cubicBezTo>
                    <a:cubicBezTo>
                      <a:pt x="5381" y="1080"/>
                      <a:pt x="3087" y="2653"/>
                      <a:pt x="1640" y="4900"/>
                    </a:cubicBezTo>
                    <a:cubicBezTo>
                      <a:pt x="193" y="7114"/>
                      <a:pt x="-196" y="9746"/>
                      <a:pt x="510" y="12249"/>
                    </a:cubicBezTo>
                    <a:cubicBezTo>
                      <a:pt x="1957" y="17417"/>
                      <a:pt x="7781" y="20562"/>
                      <a:pt x="13428" y="19246"/>
                    </a:cubicBezTo>
                    <a:cubicBezTo>
                      <a:pt x="13499" y="19214"/>
                      <a:pt x="13534" y="19246"/>
                      <a:pt x="13534" y="19278"/>
                    </a:cubicBezTo>
                    <a:cubicBezTo>
                      <a:pt x="13569" y="19342"/>
                      <a:pt x="13534" y="19374"/>
                      <a:pt x="13499" y="19374"/>
                    </a:cubicBezTo>
                    <a:cubicBezTo>
                      <a:pt x="12581" y="19599"/>
                      <a:pt x="11699" y="19695"/>
                      <a:pt x="10816" y="196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4914989" y="1624587"/>
                <a:ext cx="972972" cy="971838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9" y="21600"/>
                      <a:pt x="0" y="16756"/>
                      <a:pt x="0" y="10800"/>
                    </a:cubicBezTo>
                    <a:cubicBezTo>
                      <a:pt x="0" y="4844"/>
                      <a:pt x="4869" y="0"/>
                      <a:pt x="10800" y="0"/>
                    </a:cubicBezTo>
                    <a:cubicBezTo>
                      <a:pt x="10889" y="0"/>
                      <a:pt x="10933" y="44"/>
                      <a:pt x="10933" y="89"/>
                    </a:cubicBezTo>
                    <a:cubicBezTo>
                      <a:pt x="10933" y="178"/>
                      <a:pt x="10889" y="222"/>
                      <a:pt x="10800" y="222"/>
                    </a:cubicBezTo>
                    <a:cubicBezTo>
                      <a:pt x="4957" y="222"/>
                      <a:pt x="221" y="4978"/>
                      <a:pt x="221" y="10800"/>
                    </a:cubicBezTo>
                    <a:cubicBezTo>
                      <a:pt x="221" y="16622"/>
                      <a:pt x="4957" y="21378"/>
                      <a:pt x="10800" y="21378"/>
                    </a:cubicBezTo>
                    <a:cubicBezTo>
                      <a:pt x="16643" y="21378"/>
                      <a:pt x="21423" y="16622"/>
                      <a:pt x="21423" y="10800"/>
                    </a:cubicBezTo>
                    <a:cubicBezTo>
                      <a:pt x="21423" y="10756"/>
                      <a:pt x="21467" y="10711"/>
                      <a:pt x="21511" y="10711"/>
                    </a:cubicBezTo>
                    <a:cubicBezTo>
                      <a:pt x="21556" y="10711"/>
                      <a:pt x="21600" y="10756"/>
                      <a:pt x="21600" y="10800"/>
                    </a:cubicBezTo>
                    <a:cubicBezTo>
                      <a:pt x="21600" y="16756"/>
                      <a:pt x="16775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5454482" y="2108127"/>
                <a:ext cx="656208" cy="707454"/>
              </a:xfrm>
              <a:custGeom>
                <a:rect b="b" l="l" r="r" t="t"/>
                <a:pathLst>
                  <a:path extrusionOk="0" h="21600" w="21600">
                    <a:moveTo>
                      <a:pt x="197" y="21600"/>
                    </a:moveTo>
                    <a:cubicBezTo>
                      <a:pt x="0" y="19342"/>
                      <a:pt x="0" y="19342"/>
                      <a:pt x="0" y="19342"/>
                    </a:cubicBezTo>
                    <a:cubicBezTo>
                      <a:pt x="131" y="19342"/>
                      <a:pt x="131" y="19342"/>
                      <a:pt x="131" y="19342"/>
                    </a:cubicBezTo>
                    <a:cubicBezTo>
                      <a:pt x="5318" y="18976"/>
                      <a:pt x="10111" y="16780"/>
                      <a:pt x="13656" y="13180"/>
                    </a:cubicBezTo>
                    <a:cubicBezTo>
                      <a:pt x="17201" y="9641"/>
                      <a:pt x="19171" y="5003"/>
                      <a:pt x="19171" y="122"/>
                    </a:cubicBezTo>
                    <a:cubicBezTo>
                      <a:pt x="19171" y="0"/>
                      <a:pt x="19171" y="0"/>
                      <a:pt x="19171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122"/>
                      <a:pt x="21600" y="122"/>
                      <a:pt x="21600" y="122"/>
                    </a:cubicBezTo>
                    <a:cubicBezTo>
                      <a:pt x="21600" y="5553"/>
                      <a:pt x="19433" y="10739"/>
                      <a:pt x="15429" y="14705"/>
                    </a:cubicBezTo>
                    <a:cubicBezTo>
                      <a:pt x="11489" y="18732"/>
                      <a:pt x="6106" y="21112"/>
                      <a:pt x="328" y="21600"/>
                    </a:cubicBezTo>
                    <a:lnTo>
                      <a:pt x="197" y="21600"/>
                    </a:lnTo>
                    <a:close/>
                    <a:moveTo>
                      <a:pt x="263" y="19586"/>
                    </a:moveTo>
                    <a:cubicBezTo>
                      <a:pt x="394" y="21356"/>
                      <a:pt x="394" y="21356"/>
                      <a:pt x="394" y="21356"/>
                    </a:cubicBezTo>
                    <a:cubicBezTo>
                      <a:pt x="6106" y="20868"/>
                      <a:pt x="11358" y="18488"/>
                      <a:pt x="15232" y="14583"/>
                    </a:cubicBezTo>
                    <a:cubicBezTo>
                      <a:pt x="19171" y="10678"/>
                      <a:pt x="21337" y="5553"/>
                      <a:pt x="21403" y="244"/>
                    </a:cubicBezTo>
                    <a:cubicBezTo>
                      <a:pt x="19433" y="244"/>
                      <a:pt x="19433" y="244"/>
                      <a:pt x="19433" y="244"/>
                    </a:cubicBezTo>
                    <a:cubicBezTo>
                      <a:pt x="19368" y="5125"/>
                      <a:pt x="17398" y="9763"/>
                      <a:pt x="13853" y="13363"/>
                    </a:cubicBezTo>
                    <a:cubicBezTo>
                      <a:pt x="10242" y="16902"/>
                      <a:pt x="5449" y="19098"/>
                      <a:pt x="263" y="195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5839155" y="2398727"/>
                <a:ext cx="366822" cy="346572"/>
              </a:xfrm>
              <a:custGeom>
                <a:rect b="b" l="l" r="r" t="t"/>
                <a:pathLst>
                  <a:path extrusionOk="0" h="21600" w="21600">
                    <a:moveTo>
                      <a:pt x="21111" y="21600"/>
                    </a:moveTo>
                    <a:lnTo>
                      <a:pt x="0" y="370"/>
                    </a:lnTo>
                    <a:lnTo>
                      <a:pt x="350" y="0"/>
                    </a:lnTo>
                    <a:lnTo>
                      <a:pt x="21600" y="21230"/>
                    </a:lnTo>
                    <a:lnTo>
                      <a:pt x="21111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5939193" y="1969972"/>
                <a:ext cx="1037286" cy="11912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0" y="19889"/>
                    </a:lnTo>
                    <a:lnTo>
                      <a:pt x="21600" y="0"/>
                    </a:lnTo>
                    <a:lnTo>
                      <a:pt x="21600" y="1497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5968967" y="1788943"/>
                <a:ext cx="116694" cy="148878"/>
              </a:xfrm>
              <a:custGeom>
                <a:rect b="b" l="l" r="r" t="t"/>
                <a:pathLst>
                  <a:path extrusionOk="0" h="21600" w="21600">
                    <a:moveTo>
                      <a:pt x="8420" y="21600"/>
                    </a:moveTo>
                    <a:cubicBezTo>
                      <a:pt x="8420" y="21024"/>
                      <a:pt x="8420" y="21024"/>
                      <a:pt x="8420" y="21024"/>
                    </a:cubicBezTo>
                    <a:cubicBezTo>
                      <a:pt x="6224" y="15552"/>
                      <a:pt x="3661" y="10368"/>
                      <a:pt x="366" y="5184"/>
                    </a:cubicBezTo>
                    <a:cubicBezTo>
                      <a:pt x="0" y="4896"/>
                      <a:pt x="0" y="4896"/>
                      <a:pt x="0" y="4896"/>
                    </a:cubicBezTo>
                    <a:cubicBezTo>
                      <a:pt x="12081" y="0"/>
                      <a:pt x="12081" y="0"/>
                      <a:pt x="12081" y="0"/>
                    </a:cubicBezTo>
                    <a:cubicBezTo>
                      <a:pt x="12447" y="576"/>
                      <a:pt x="12447" y="576"/>
                      <a:pt x="12447" y="576"/>
                    </a:cubicBezTo>
                    <a:cubicBezTo>
                      <a:pt x="16108" y="6048"/>
                      <a:pt x="19037" y="12096"/>
                      <a:pt x="21234" y="18144"/>
                    </a:cubicBezTo>
                    <a:cubicBezTo>
                      <a:pt x="21600" y="18720"/>
                      <a:pt x="21600" y="18720"/>
                      <a:pt x="21600" y="18720"/>
                    </a:cubicBezTo>
                    <a:lnTo>
                      <a:pt x="8420" y="21600"/>
                    </a:lnTo>
                    <a:close/>
                    <a:moveTo>
                      <a:pt x="1831" y="5184"/>
                    </a:moveTo>
                    <a:cubicBezTo>
                      <a:pt x="5125" y="10080"/>
                      <a:pt x="7322" y="15264"/>
                      <a:pt x="9519" y="20160"/>
                    </a:cubicBezTo>
                    <a:cubicBezTo>
                      <a:pt x="19769" y="17856"/>
                      <a:pt x="19769" y="17856"/>
                      <a:pt x="19769" y="17856"/>
                    </a:cubicBezTo>
                    <a:cubicBezTo>
                      <a:pt x="17939" y="12096"/>
                      <a:pt x="15010" y="6624"/>
                      <a:pt x="11715" y="1440"/>
                    </a:cubicBezTo>
                    <a:lnTo>
                      <a:pt x="1831" y="51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5830818" y="1217270"/>
                <a:ext cx="803898" cy="577638"/>
              </a:xfrm>
              <a:custGeom>
                <a:rect b="b" l="l" r="r" t="t"/>
                <a:pathLst>
                  <a:path extrusionOk="0" h="21600" w="21600">
                    <a:moveTo>
                      <a:pt x="128" y="21600"/>
                    </a:moveTo>
                    <a:lnTo>
                      <a:pt x="0" y="21289"/>
                    </a:lnTo>
                    <a:lnTo>
                      <a:pt x="21440" y="0"/>
                    </a:lnTo>
                    <a:lnTo>
                      <a:pt x="21600" y="311"/>
                    </a:lnTo>
                    <a:lnTo>
                      <a:pt x="128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4693475" y="2108127"/>
                <a:ext cx="404892" cy="624078"/>
              </a:xfrm>
              <a:custGeom>
                <a:rect b="b" l="l" r="r" t="t"/>
                <a:pathLst>
                  <a:path extrusionOk="0" h="21600" w="21600">
                    <a:moveTo>
                      <a:pt x="19685" y="21600"/>
                    </a:moveTo>
                    <a:cubicBezTo>
                      <a:pt x="19472" y="21531"/>
                      <a:pt x="19472" y="21531"/>
                      <a:pt x="19472" y="21531"/>
                    </a:cubicBezTo>
                    <a:cubicBezTo>
                      <a:pt x="7448" y="17238"/>
                      <a:pt x="0" y="9000"/>
                      <a:pt x="0" y="13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37" y="0"/>
                      <a:pt x="3937" y="0"/>
                      <a:pt x="3937" y="0"/>
                    </a:cubicBezTo>
                    <a:cubicBezTo>
                      <a:pt x="3937" y="138"/>
                      <a:pt x="3937" y="138"/>
                      <a:pt x="3937" y="138"/>
                    </a:cubicBezTo>
                    <a:cubicBezTo>
                      <a:pt x="3937" y="8100"/>
                      <a:pt x="10640" y="15438"/>
                      <a:pt x="21387" y="19315"/>
                    </a:cubicBezTo>
                    <a:cubicBezTo>
                      <a:pt x="21600" y="19385"/>
                      <a:pt x="21600" y="19385"/>
                      <a:pt x="21600" y="19385"/>
                    </a:cubicBezTo>
                    <a:lnTo>
                      <a:pt x="19685" y="21600"/>
                    </a:lnTo>
                    <a:close/>
                    <a:moveTo>
                      <a:pt x="426" y="277"/>
                    </a:moveTo>
                    <a:cubicBezTo>
                      <a:pt x="426" y="8931"/>
                      <a:pt x="7767" y="16962"/>
                      <a:pt x="19472" y="21254"/>
                    </a:cubicBezTo>
                    <a:cubicBezTo>
                      <a:pt x="21068" y="19454"/>
                      <a:pt x="21068" y="19454"/>
                      <a:pt x="21068" y="19454"/>
                    </a:cubicBezTo>
                    <a:cubicBezTo>
                      <a:pt x="10321" y="15508"/>
                      <a:pt x="3618" y="8169"/>
                      <a:pt x="3618" y="277"/>
                    </a:cubicBezTo>
                    <a:lnTo>
                      <a:pt x="426" y="2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4750640" y="2515444"/>
                <a:ext cx="395388" cy="580014"/>
              </a:xfrm>
              <a:custGeom>
                <a:rect b="b" l="l" r="r" t="t"/>
                <a:pathLst>
                  <a:path extrusionOk="0" h="21600" w="21600">
                    <a:moveTo>
                      <a:pt x="454" y="21600"/>
                    </a:moveTo>
                    <a:lnTo>
                      <a:pt x="0" y="21379"/>
                    </a:lnTo>
                    <a:lnTo>
                      <a:pt x="21146" y="0"/>
                    </a:lnTo>
                    <a:lnTo>
                      <a:pt x="21600" y="177"/>
                    </a:lnTo>
                    <a:lnTo>
                      <a:pt x="454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4343340" y="1793707"/>
                <a:ext cx="546642" cy="175068"/>
              </a:xfrm>
              <a:custGeom>
                <a:rect b="b" l="l" r="r" t="t"/>
                <a:pathLst>
                  <a:path extrusionOk="0" h="21600" w="21600">
                    <a:moveTo>
                      <a:pt x="21506" y="21600"/>
                    </a:moveTo>
                    <a:lnTo>
                      <a:pt x="0" y="1022"/>
                    </a:lnTo>
                    <a:lnTo>
                      <a:pt x="47" y="0"/>
                    </a:lnTo>
                    <a:lnTo>
                      <a:pt x="21600" y="20724"/>
                    </a:lnTo>
                    <a:lnTo>
                      <a:pt x="21506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3276262" y="2235562"/>
                <a:ext cx="1537488" cy="209628"/>
              </a:xfrm>
              <a:custGeom>
                <a:rect b="b" l="l" r="r" t="t"/>
                <a:pathLst>
                  <a:path extrusionOk="0" h="21600" w="21600">
                    <a:moveTo>
                      <a:pt x="33" y="21600"/>
                    </a:moveTo>
                    <a:lnTo>
                      <a:pt x="0" y="20502"/>
                    </a:lnTo>
                    <a:lnTo>
                      <a:pt x="21567" y="0"/>
                    </a:lnTo>
                    <a:lnTo>
                      <a:pt x="21600" y="1098"/>
                    </a:lnTo>
                    <a:lnTo>
                      <a:pt x="33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886792" y="2328459"/>
                <a:ext cx="1069470" cy="472824"/>
              </a:xfrm>
              <a:custGeom>
                <a:rect b="b" l="l" r="r" t="t"/>
                <a:pathLst>
                  <a:path extrusionOk="0" h="21600" w="21600">
                    <a:moveTo>
                      <a:pt x="21552" y="21600"/>
                    </a:moveTo>
                    <a:lnTo>
                      <a:pt x="0" y="380"/>
                    </a:lnTo>
                    <a:lnTo>
                      <a:pt x="72" y="0"/>
                    </a:lnTo>
                    <a:lnTo>
                      <a:pt x="21600" y="21166"/>
                    </a:lnTo>
                    <a:lnTo>
                      <a:pt x="2155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6956252" y="2782224"/>
                <a:ext cx="1073034" cy="2025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0" y="12000"/>
                    </a:lnTo>
                    <a:lnTo>
                      <a:pt x="21600" y="0"/>
                    </a:lnTo>
                    <a:lnTo>
                      <a:pt x="21600" y="9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7889945" y="2484478"/>
                <a:ext cx="178632" cy="254880"/>
              </a:xfrm>
              <a:custGeom>
                <a:rect b="b" l="l" r="r" t="t"/>
                <a:pathLst>
                  <a:path extrusionOk="0" h="21600" w="21600">
                    <a:moveTo>
                      <a:pt x="20599" y="21600"/>
                    </a:moveTo>
                    <a:lnTo>
                      <a:pt x="0" y="502"/>
                    </a:lnTo>
                    <a:lnTo>
                      <a:pt x="1001" y="0"/>
                    </a:lnTo>
                    <a:lnTo>
                      <a:pt x="21600" y="21098"/>
                    </a:lnTo>
                    <a:lnTo>
                      <a:pt x="20599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8123368" y="2484478"/>
                <a:ext cx="178632" cy="254880"/>
              </a:xfrm>
              <a:custGeom>
                <a:rect b="b" l="l" r="r" t="t"/>
                <a:pathLst>
                  <a:path extrusionOk="0" h="21600" w="21600">
                    <a:moveTo>
                      <a:pt x="1001" y="21600"/>
                    </a:moveTo>
                    <a:lnTo>
                      <a:pt x="0" y="21098"/>
                    </a:lnTo>
                    <a:lnTo>
                      <a:pt x="20742" y="0"/>
                    </a:lnTo>
                    <a:lnTo>
                      <a:pt x="21600" y="502"/>
                    </a:lnTo>
                    <a:lnTo>
                      <a:pt x="1001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8083672" y="2427311"/>
                <a:ext cx="12600" cy="357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6951488" y="2792943"/>
                <a:ext cx="116694" cy="372762"/>
              </a:xfrm>
              <a:custGeom>
                <a:rect b="b" l="l" r="r" t="t"/>
                <a:pathLst>
                  <a:path extrusionOk="0" h="21600" w="21600">
                    <a:moveTo>
                      <a:pt x="19636" y="21600"/>
                    </a:moveTo>
                    <a:lnTo>
                      <a:pt x="0" y="138"/>
                    </a:lnTo>
                    <a:lnTo>
                      <a:pt x="1309" y="0"/>
                    </a:lnTo>
                    <a:lnTo>
                      <a:pt x="21600" y="21394"/>
                    </a:lnTo>
                    <a:lnTo>
                      <a:pt x="19636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7294478" y="1392345"/>
                <a:ext cx="484704" cy="410886"/>
              </a:xfrm>
              <a:custGeom>
                <a:rect b="b" l="l" r="r" t="t"/>
                <a:pathLst>
                  <a:path extrusionOk="0" h="21600" w="21600">
                    <a:moveTo>
                      <a:pt x="21229" y="21600"/>
                    </a:moveTo>
                    <a:lnTo>
                      <a:pt x="0" y="375"/>
                    </a:lnTo>
                    <a:lnTo>
                      <a:pt x="265" y="0"/>
                    </a:lnTo>
                    <a:lnTo>
                      <a:pt x="21600" y="21163"/>
                    </a:lnTo>
                    <a:lnTo>
                      <a:pt x="21229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7285745" y="774223"/>
                <a:ext cx="12600" cy="714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7294478" y="737303"/>
                <a:ext cx="1477926" cy="659826"/>
              </a:xfrm>
              <a:custGeom>
                <a:rect b="b" l="l" r="r" t="t"/>
                <a:pathLst>
                  <a:path extrusionOk="0" h="21600" w="21600">
                    <a:moveTo>
                      <a:pt x="35" y="21600"/>
                    </a:moveTo>
                    <a:lnTo>
                      <a:pt x="0" y="21250"/>
                    </a:lnTo>
                    <a:lnTo>
                      <a:pt x="21548" y="0"/>
                    </a:lnTo>
                    <a:lnTo>
                      <a:pt x="21600" y="272"/>
                    </a:lnTo>
                    <a:lnTo>
                      <a:pt x="35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7294478" y="1386390"/>
                <a:ext cx="825336" cy="144126"/>
              </a:xfrm>
              <a:custGeom>
                <a:rect b="b" l="l" r="r" t="t"/>
                <a:pathLst>
                  <a:path extrusionOk="0" h="21600" w="21600">
                    <a:moveTo>
                      <a:pt x="21538" y="21600"/>
                    </a:moveTo>
                    <a:lnTo>
                      <a:pt x="0" y="1416"/>
                    </a:lnTo>
                    <a:lnTo>
                      <a:pt x="31" y="0"/>
                    </a:lnTo>
                    <a:lnTo>
                      <a:pt x="21600" y="20184"/>
                    </a:lnTo>
                    <a:lnTo>
                      <a:pt x="21538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8498513" y="748021"/>
                <a:ext cx="281070" cy="425196"/>
              </a:xfrm>
              <a:custGeom>
                <a:rect b="b" l="l" r="r" t="t"/>
                <a:pathLst>
                  <a:path extrusionOk="0" h="21600" w="21600">
                    <a:moveTo>
                      <a:pt x="638" y="21600"/>
                    </a:moveTo>
                    <a:lnTo>
                      <a:pt x="0" y="21298"/>
                    </a:lnTo>
                    <a:lnTo>
                      <a:pt x="20962" y="0"/>
                    </a:lnTo>
                    <a:lnTo>
                      <a:pt x="21600" y="241"/>
                    </a:lnTo>
                    <a:lnTo>
                      <a:pt x="638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8758137" y="745639"/>
                <a:ext cx="1007532" cy="670518"/>
              </a:xfrm>
              <a:custGeom>
                <a:rect b="b" l="l" r="r" t="t"/>
                <a:pathLst>
                  <a:path extrusionOk="0" h="21600" w="21600">
                    <a:moveTo>
                      <a:pt x="21472" y="21600"/>
                    </a:moveTo>
                    <a:lnTo>
                      <a:pt x="0" y="268"/>
                    </a:lnTo>
                    <a:lnTo>
                      <a:pt x="128" y="0"/>
                    </a:lnTo>
                    <a:lnTo>
                      <a:pt x="21600" y="21370"/>
                    </a:lnTo>
                    <a:lnTo>
                      <a:pt x="2147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7211112" y="1351851"/>
                <a:ext cx="136944" cy="123876"/>
              </a:xfrm>
              <a:custGeom>
                <a:rect b="b" l="l" r="r" t="t"/>
                <a:pathLst>
                  <a:path extrusionOk="0" h="21600" w="21600">
                    <a:moveTo>
                      <a:pt x="13148" y="21600"/>
                    </a:moveTo>
                    <a:cubicBezTo>
                      <a:pt x="5948" y="21600"/>
                      <a:pt x="313" y="15677"/>
                      <a:pt x="0" y="7665"/>
                    </a:cubicBezTo>
                    <a:cubicBezTo>
                      <a:pt x="0" y="4877"/>
                      <a:pt x="626" y="2439"/>
                      <a:pt x="1878" y="0"/>
                    </a:cubicBezTo>
                    <a:cubicBezTo>
                      <a:pt x="2817" y="348"/>
                      <a:pt x="2817" y="348"/>
                      <a:pt x="2817" y="348"/>
                    </a:cubicBezTo>
                    <a:cubicBezTo>
                      <a:pt x="1565" y="2787"/>
                      <a:pt x="939" y="5226"/>
                      <a:pt x="939" y="7665"/>
                    </a:cubicBezTo>
                    <a:cubicBezTo>
                      <a:pt x="1252" y="14981"/>
                      <a:pt x="6887" y="20903"/>
                      <a:pt x="13461" y="20555"/>
                    </a:cubicBezTo>
                    <a:cubicBezTo>
                      <a:pt x="16278" y="20555"/>
                      <a:pt x="18783" y="19510"/>
                      <a:pt x="20974" y="17419"/>
                    </a:cubicBezTo>
                    <a:cubicBezTo>
                      <a:pt x="21600" y="18116"/>
                      <a:pt x="21600" y="18116"/>
                      <a:pt x="21600" y="18116"/>
                    </a:cubicBezTo>
                    <a:cubicBezTo>
                      <a:pt x="19409" y="20206"/>
                      <a:pt x="16278" y="21600"/>
                      <a:pt x="13461" y="21600"/>
                    </a:cubicBezTo>
                    <a:cubicBezTo>
                      <a:pt x="13148" y="21600"/>
                      <a:pt x="13148" y="21600"/>
                      <a:pt x="1314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7248031" y="1313155"/>
                <a:ext cx="115506" cy="39891"/>
              </a:xfrm>
              <a:custGeom>
                <a:rect b="b" l="l" r="r" t="t"/>
                <a:pathLst>
                  <a:path extrusionOk="0" h="20669" w="21600">
                    <a:moveTo>
                      <a:pt x="20855" y="20669"/>
                    </a:moveTo>
                    <a:cubicBezTo>
                      <a:pt x="17876" y="9355"/>
                      <a:pt x="13407" y="2155"/>
                      <a:pt x="8566" y="3183"/>
                    </a:cubicBezTo>
                    <a:cubicBezTo>
                      <a:pt x="5586" y="3183"/>
                      <a:pt x="2607" y="5240"/>
                      <a:pt x="372" y="10383"/>
                    </a:cubicBezTo>
                    <a:cubicBezTo>
                      <a:pt x="0" y="7298"/>
                      <a:pt x="0" y="7298"/>
                      <a:pt x="0" y="7298"/>
                    </a:cubicBezTo>
                    <a:cubicBezTo>
                      <a:pt x="2234" y="3183"/>
                      <a:pt x="5214" y="98"/>
                      <a:pt x="8193" y="98"/>
                    </a:cubicBezTo>
                    <a:cubicBezTo>
                      <a:pt x="13779" y="-931"/>
                      <a:pt x="18621" y="6269"/>
                      <a:pt x="21600" y="18612"/>
                    </a:cubicBezTo>
                    <a:lnTo>
                      <a:pt x="20855" y="206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7188484" y="1282774"/>
                <a:ext cx="121500" cy="85752"/>
              </a:xfrm>
              <a:custGeom>
                <a:rect b="b" l="l" r="r" t="t"/>
                <a:pathLst>
                  <a:path extrusionOk="0" h="21600" w="21600">
                    <a:moveTo>
                      <a:pt x="1770" y="21600"/>
                    </a:moveTo>
                    <a:cubicBezTo>
                      <a:pt x="0" y="20595"/>
                      <a:pt x="0" y="20595"/>
                      <a:pt x="0" y="20595"/>
                    </a:cubicBezTo>
                    <a:cubicBezTo>
                      <a:pt x="2125" y="9042"/>
                      <a:pt x="9915" y="502"/>
                      <a:pt x="18413" y="0"/>
                    </a:cubicBezTo>
                    <a:cubicBezTo>
                      <a:pt x="19475" y="0"/>
                      <a:pt x="20538" y="0"/>
                      <a:pt x="21600" y="0"/>
                    </a:cubicBezTo>
                    <a:cubicBezTo>
                      <a:pt x="21246" y="2512"/>
                      <a:pt x="21246" y="2512"/>
                      <a:pt x="21246" y="2512"/>
                    </a:cubicBezTo>
                    <a:cubicBezTo>
                      <a:pt x="20538" y="2512"/>
                      <a:pt x="19475" y="2512"/>
                      <a:pt x="18413" y="2512"/>
                    </a:cubicBezTo>
                    <a:cubicBezTo>
                      <a:pt x="10623" y="3014"/>
                      <a:pt x="3541" y="10549"/>
                      <a:pt x="177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7256367" y="1298257"/>
                <a:ext cx="150522" cy="206064"/>
              </a:xfrm>
              <a:custGeom>
                <a:rect b="b" l="l" r="r" t="t"/>
                <a:pathLst>
                  <a:path extrusionOk="0" h="21600" w="21328">
                    <a:moveTo>
                      <a:pt x="5610" y="21600"/>
                    </a:moveTo>
                    <a:cubicBezTo>
                      <a:pt x="3647" y="21600"/>
                      <a:pt x="1683" y="21392"/>
                      <a:pt x="0" y="20769"/>
                    </a:cubicBezTo>
                    <a:cubicBezTo>
                      <a:pt x="281" y="19938"/>
                      <a:pt x="281" y="19938"/>
                      <a:pt x="281" y="19938"/>
                    </a:cubicBezTo>
                    <a:cubicBezTo>
                      <a:pt x="2244" y="20354"/>
                      <a:pt x="3927" y="20562"/>
                      <a:pt x="5891" y="20562"/>
                    </a:cubicBezTo>
                    <a:cubicBezTo>
                      <a:pt x="14026" y="20354"/>
                      <a:pt x="20197" y="15577"/>
                      <a:pt x="19917" y="9762"/>
                    </a:cubicBezTo>
                    <a:cubicBezTo>
                      <a:pt x="19917" y="6023"/>
                      <a:pt x="17112" y="2700"/>
                      <a:pt x="13184" y="831"/>
                    </a:cubicBezTo>
                    <a:cubicBezTo>
                      <a:pt x="13745" y="0"/>
                      <a:pt x="13745" y="0"/>
                      <a:pt x="13745" y="0"/>
                    </a:cubicBezTo>
                    <a:cubicBezTo>
                      <a:pt x="18234" y="2077"/>
                      <a:pt x="21039" y="5608"/>
                      <a:pt x="21319" y="9554"/>
                    </a:cubicBezTo>
                    <a:cubicBezTo>
                      <a:pt x="21600" y="15992"/>
                      <a:pt x="14587" y="21392"/>
                      <a:pt x="6171" y="21600"/>
                    </a:cubicBezTo>
                    <a:cubicBezTo>
                      <a:pt x="5891" y="21600"/>
                      <a:pt x="5610" y="21600"/>
                      <a:pt x="561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3799083" y="2405873"/>
                <a:ext cx="1225476" cy="734832"/>
              </a:xfrm>
              <a:custGeom>
                <a:rect b="b" l="l" r="r" t="t"/>
                <a:pathLst>
                  <a:path extrusionOk="0" h="21600" w="21600">
                    <a:moveTo>
                      <a:pt x="63" y="21600"/>
                    </a:moveTo>
                    <a:lnTo>
                      <a:pt x="0" y="21356"/>
                    </a:lnTo>
                    <a:lnTo>
                      <a:pt x="21537" y="0"/>
                    </a:lnTo>
                    <a:lnTo>
                      <a:pt x="21600" y="244"/>
                    </a:lnTo>
                    <a:lnTo>
                      <a:pt x="63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9195210" y="1416164"/>
                <a:ext cx="554958" cy="307260"/>
              </a:xfrm>
              <a:custGeom>
                <a:rect b="b" l="l" r="r" t="t"/>
                <a:pathLst>
                  <a:path extrusionOk="0" h="21600" w="21600">
                    <a:moveTo>
                      <a:pt x="185" y="21600"/>
                    </a:moveTo>
                    <a:lnTo>
                      <a:pt x="0" y="21016"/>
                    </a:lnTo>
                    <a:lnTo>
                      <a:pt x="21461" y="0"/>
                    </a:lnTo>
                    <a:lnTo>
                      <a:pt x="21600" y="584"/>
                    </a:lnTo>
                    <a:lnTo>
                      <a:pt x="185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9541772" y="1416164"/>
                <a:ext cx="210816" cy="1667358"/>
              </a:xfrm>
              <a:custGeom>
                <a:rect b="b" l="l" r="r" t="t"/>
                <a:pathLst>
                  <a:path extrusionOk="0" h="21600" w="21600">
                    <a:moveTo>
                      <a:pt x="1092" y="21600"/>
                    </a:moveTo>
                    <a:lnTo>
                      <a:pt x="0" y="21569"/>
                    </a:lnTo>
                    <a:lnTo>
                      <a:pt x="20629" y="0"/>
                    </a:lnTo>
                    <a:lnTo>
                      <a:pt x="21600" y="0"/>
                    </a:lnTo>
                    <a:lnTo>
                      <a:pt x="109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9715648" y="1123182"/>
                <a:ext cx="36936" cy="293004"/>
              </a:xfrm>
              <a:custGeom>
                <a:rect b="b" l="l" r="r" t="t"/>
                <a:pathLst>
                  <a:path extrusionOk="0" h="21600" w="21600">
                    <a:moveTo>
                      <a:pt x="16875" y="21600"/>
                    </a:moveTo>
                    <a:lnTo>
                      <a:pt x="0" y="0"/>
                    </a:lnTo>
                    <a:lnTo>
                      <a:pt x="5400" y="0"/>
                    </a:lnTo>
                    <a:lnTo>
                      <a:pt x="21600" y="21425"/>
                    </a:lnTo>
                    <a:lnTo>
                      <a:pt x="16875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9745422" y="1399490"/>
                <a:ext cx="172692" cy="354888"/>
              </a:xfrm>
              <a:custGeom>
                <a:rect b="b" l="l" r="r" t="t"/>
                <a:pathLst>
                  <a:path extrusionOk="0" h="21600" w="21600">
                    <a:moveTo>
                      <a:pt x="20564" y="21600"/>
                    </a:moveTo>
                    <a:lnTo>
                      <a:pt x="0" y="217"/>
                    </a:lnTo>
                    <a:lnTo>
                      <a:pt x="1036" y="0"/>
                    </a:lnTo>
                    <a:lnTo>
                      <a:pt x="21600" y="21311"/>
                    </a:lnTo>
                    <a:lnTo>
                      <a:pt x="20564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9120181" y="2569038"/>
                <a:ext cx="431136" cy="502578"/>
              </a:xfrm>
              <a:custGeom>
                <a:rect b="b" l="l" r="r" t="t"/>
                <a:pathLst>
                  <a:path extrusionOk="0" h="21600" w="21600">
                    <a:moveTo>
                      <a:pt x="21302" y="21600"/>
                    </a:moveTo>
                    <a:lnTo>
                      <a:pt x="0" y="255"/>
                    </a:lnTo>
                    <a:lnTo>
                      <a:pt x="417" y="0"/>
                    </a:lnTo>
                    <a:lnTo>
                      <a:pt x="21600" y="21345"/>
                    </a:lnTo>
                    <a:lnTo>
                      <a:pt x="2130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9260712" y="3068857"/>
                <a:ext cx="3573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9429824" y="3072825"/>
                <a:ext cx="128628" cy="195318"/>
              </a:xfrm>
              <a:custGeom>
                <a:rect b="b" l="l" r="r" t="t"/>
                <a:pathLst>
                  <a:path extrusionOk="0" h="21600" w="21600">
                    <a:moveTo>
                      <a:pt x="1189" y="21600"/>
                    </a:moveTo>
                    <a:lnTo>
                      <a:pt x="0" y="20945"/>
                    </a:lnTo>
                    <a:lnTo>
                      <a:pt x="20213" y="0"/>
                    </a:lnTo>
                    <a:lnTo>
                      <a:pt x="21600" y="524"/>
                    </a:lnTo>
                    <a:lnTo>
                      <a:pt x="1189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9541772" y="3081162"/>
                <a:ext cx="404892" cy="325134"/>
              </a:xfrm>
              <a:custGeom>
                <a:rect b="b" l="l" r="r" t="t"/>
                <a:pathLst>
                  <a:path extrusionOk="0" h="21600" w="21600">
                    <a:moveTo>
                      <a:pt x="21283" y="21600"/>
                    </a:moveTo>
                    <a:lnTo>
                      <a:pt x="0" y="552"/>
                    </a:lnTo>
                    <a:lnTo>
                      <a:pt x="317" y="0"/>
                    </a:lnTo>
                    <a:lnTo>
                      <a:pt x="21600" y="21048"/>
                    </a:lnTo>
                    <a:lnTo>
                      <a:pt x="21283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950297" y="2791752"/>
                <a:ext cx="1005156" cy="767016"/>
              </a:xfrm>
              <a:custGeom>
                <a:rect b="b" l="l" r="r" t="t"/>
                <a:pathLst>
                  <a:path extrusionOk="0" h="21600" w="21600">
                    <a:moveTo>
                      <a:pt x="21472" y="21600"/>
                    </a:moveTo>
                    <a:lnTo>
                      <a:pt x="0" y="167"/>
                    </a:lnTo>
                    <a:lnTo>
                      <a:pt x="128" y="0"/>
                    </a:lnTo>
                    <a:lnTo>
                      <a:pt x="21600" y="21366"/>
                    </a:lnTo>
                    <a:lnTo>
                      <a:pt x="2147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873635" y="2715529"/>
                <a:ext cx="71914" cy="162000"/>
              </a:xfrm>
              <a:custGeom>
                <a:rect b="b" l="l" r="r" t="t"/>
                <a:pathLst>
                  <a:path extrusionOk="0" h="21600" w="19177">
                    <a:moveTo>
                      <a:pt x="19177" y="21600"/>
                    </a:moveTo>
                    <a:cubicBezTo>
                      <a:pt x="13909" y="21073"/>
                      <a:pt x="9167" y="20020"/>
                      <a:pt x="6006" y="18176"/>
                    </a:cubicBezTo>
                    <a:cubicBezTo>
                      <a:pt x="-2423" y="13698"/>
                      <a:pt x="-1896" y="6849"/>
                      <a:pt x="7060" y="2898"/>
                    </a:cubicBezTo>
                    <a:cubicBezTo>
                      <a:pt x="10221" y="1317"/>
                      <a:pt x="13909" y="527"/>
                      <a:pt x="17597" y="0"/>
                    </a:cubicBezTo>
                    <a:cubicBezTo>
                      <a:pt x="18123" y="790"/>
                      <a:pt x="18123" y="790"/>
                      <a:pt x="18123" y="790"/>
                    </a:cubicBezTo>
                    <a:cubicBezTo>
                      <a:pt x="14436" y="1054"/>
                      <a:pt x="10748" y="2107"/>
                      <a:pt x="8114" y="3424"/>
                    </a:cubicBezTo>
                    <a:cubicBezTo>
                      <a:pt x="-316" y="7112"/>
                      <a:pt x="-316" y="13434"/>
                      <a:pt x="7060" y="17649"/>
                    </a:cubicBezTo>
                    <a:cubicBezTo>
                      <a:pt x="10221" y="19229"/>
                      <a:pt x="14436" y="20546"/>
                      <a:pt x="19177" y="20810"/>
                    </a:cubicBezTo>
                    <a:lnTo>
                      <a:pt x="19177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972925" y="2715529"/>
                <a:ext cx="64196" cy="101250"/>
              </a:xfrm>
              <a:custGeom>
                <a:rect b="b" l="l" r="r" t="t"/>
                <a:pathLst>
                  <a:path extrusionOk="0" h="21600" w="20077">
                    <a:moveTo>
                      <a:pt x="19131" y="21600"/>
                    </a:moveTo>
                    <a:cubicBezTo>
                      <a:pt x="17280" y="21600"/>
                      <a:pt x="17280" y="21600"/>
                      <a:pt x="17280" y="21600"/>
                    </a:cubicBezTo>
                    <a:cubicBezTo>
                      <a:pt x="19749" y="16094"/>
                      <a:pt x="17280" y="10165"/>
                      <a:pt x="11726" y="6353"/>
                    </a:cubicBezTo>
                    <a:cubicBezTo>
                      <a:pt x="8640" y="3812"/>
                      <a:pt x="4320" y="2118"/>
                      <a:pt x="0" y="127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37" y="847"/>
                      <a:pt x="9874" y="2541"/>
                      <a:pt x="12960" y="5506"/>
                    </a:cubicBezTo>
                    <a:cubicBezTo>
                      <a:pt x="19131" y="9741"/>
                      <a:pt x="21600" y="16094"/>
                      <a:pt x="1913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6905042" y="2685487"/>
                <a:ext cx="140508" cy="53863"/>
              </a:xfrm>
              <a:custGeom>
                <a:rect b="b" l="l" r="r" t="t"/>
                <a:pathLst>
                  <a:path extrusionOk="0" h="18090" w="21600">
                    <a:moveTo>
                      <a:pt x="20383" y="18090"/>
                    </a:moveTo>
                    <a:cubicBezTo>
                      <a:pt x="20079" y="16740"/>
                      <a:pt x="19470" y="15390"/>
                      <a:pt x="19166" y="14040"/>
                    </a:cubicBezTo>
                    <a:cubicBezTo>
                      <a:pt x="14299" y="3240"/>
                      <a:pt x="6997" y="-135"/>
                      <a:pt x="913" y="6615"/>
                    </a:cubicBezTo>
                    <a:cubicBezTo>
                      <a:pt x="0" y="3915"/>
                      <a:pt x="0" y="3915"/>
                      <a:pt x="0" y="3915"/>
                    </a:cubicBezTo>
                    <a:cubicBezTo>
                      <a:pt x="6693" y="-3510"/>
                      <a:pt x="14907" y="-135"/>
                      <a:pt x="20079" y="12015"/>
                    </a:cubicBezTo>
                    <a:cubicBezTo>
                      <a:pt x="20687" y="13365"/>
                      <a:pt x="21296" y="14715"/>
                      <a:pt x="21600" y="16065"/>
                    </a:cubicBezTo>
                    <a:lnTo>
                      <a:pt x="20383" y="180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6851450" y="2777461"/>
                <a:ext cx="214598" cy="132192"/>
              </a:xfrm>
              <a:custGeom>
                <a:rect b="b" l="l" r="r" t="t"/>
                <a:pathLst>
                  <a:path extrusionOk="0" h="21600" w="21039">
                    <a:moveTo>
                      <a:pt x="10119" y="21600"/>
                    </a:moveTo>
                    <a:cubicBezTo>
                      <a:pt x="10119" y="21600"/>
                      <a:pt x="9924" y="21600"/>
                      <a:pt x="9730" y="21600"/>
                    </a:cubicBezTo>
                    <a:cubicBezTo>
                      <a:pt x="6811" y="21273"/>
                      <a:pt x="4281" y="19309"/>
                      <a:pt x="2141" y="15709"/>
                    </a:cubicBezTo>
                    <a:cubicBezTo>
                      <a:pt x="1168" y="14073"/>
                      <a:pt x="389" y="11782"/>
                      <a:pt x="0" y="9491"/>
                    </a:cubicBezTo>
                    <a:cubicBezTo>
                      <a:pt x="778" y="9164"/>
                      <a:pt x="778" y="9164"/>
                      <a:pt x="778" y="9164"/>
                    </a:cubicBezTo>
                    <a:cubicBezTo>
                      <a:pt x="1362" y="11127"/>
                      <a:pt x="1946" y="13091"/>
                      <a:pt x="2919" y="14727"/>
                    </a:cubicBezTo>
                    <a:cubicBezTo>
                      <a:pt x="4670" y="18000"/>
                      <a:pt x="7200" y="19964"/>
                      <a:pt x="9924" y="19964"/>
                    </a:cubicBezTo>
                    <a:cubicBezTo>
                      <a:pt x="12454" y="20291"/>
                      <a:pt x="14984" y="18655"/>
                      <a:pt x="16930" y="15382"/>
                    </a:cubicBezTo>
                    <a:cubicBezTo>
                      <a:pt x="19459" y="11455"/>
                      <a:pt x="20627" y="5891"/>
                      <a:pt x="20043" y="327"/>
                    </a:cubicBezTo>
                    <a:cubicBezTo>
                      <a:pt x="20822" y="0"/>
                      <a:pt x="20822" y="0"/>
                      <a:pt x="20822" y="0"/>
                    </a:cubicBezTo>
                    <a:cubicBezTo>
                      <a:pt x="21600" y="6218"/>
                      <a:pt x="20238" y="12436"/>
                      <a:pt x="17514" y="16691"/>
                    </a:cubicBezTo>
                    <a:cubicBezTo>
                      <a:pt x="15568" y="19964"/>
                      <a:pt x="13038" y="21600"/>
                      <a:pt x="10119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7949492" y="3222889"/>
                <a:ext cx="501390" cy="335880"/>
              </a:xfrm>
              <a:custGeom>
                <a:rect b="b" l="l" r="r" t="t"/>
                <a:pathLst>
                  <a:path extrusionOk="0" h="21600" w="21600">
                    <a:moveTo>
                      <a:pt x="205" y="21600"/>
                    </a:moveTo>
                    <a:lnTo>
                      <a:pt x="0" y="21066"/>
                    </a:lnTo>
                    <a:lnTo>
                      <a:pt x="21395" y="0"/>
                    </a:lnTo>
                    <a:lnTo>
                      <a:pt x="21600" y="534"/>
                    </a:lnTo>
                    <a:lnTo>
                      <a:pt x="205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9553681" y="2584521"/>
                <a:ext cx="872964" cy="493074"/>
              </a:xfrm>
              <a:custGeom>
                <a:rect b="b" l="l" r="r" t="t"/>
                <a:pathLst>
                  <a:path extrusionOk="0" h="21600" w="21600">
                    <a:moveTo>
                      <a:pt x="88" y="21600"/>
                    </a:moveTo>
                    <a:lnTo>
                      <a:pt x="0" y="21288"/>
                    </a:lnTo>
                    <a:lnTo>
                      <a:pt x="21512" y="0"/>
                    </a:lnTo>
                    <a:lnTo>
                      <a:pt x="21600" y="364"/>
                    </a:lnTo>
                    <a:lnTo>
                      <a:pt x="88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9485798" y="3050196"/>
                <a:ext cx="144800" cy="112739"/>
              </a:xfrm>
              <a:custGeom>
                <a:rect b="b" l="l" r="r" t="t"/>
                <a:pathLst>
                  <a:path extrusionOk="0" h="20868" w="21349">
                    <a:moveTo>
                      <a:pt x="9341" y="20868"/>
                    </a:moveTo>
                    <a:cubicBezTo>
                      <a:pt x="8173" y="20868"/>
                      <a:pt x="7005" y="20868"/>
                      <a:pt x="5838" y="20502"/>
                    </a:cubicBezTo>
                    <a:cubicBezTo>
                      <a:pt x="3503" y="19403"/>
                      <a:pt x="1751" y="17939"/>
                      <a:pt x="0" y="15742"/>
                    </a:cubicBezTo>
                    <a:cubicBezTo>
                      <a:pt x="876" y="15010"/>
                      <a:pt x="876" y="15010"/>
                      <a:pt x="876" y="15010"/>
                    </a:cubicBezTo>
                    <a:cubicBezTo>
                      <a:pt x="2043" y="17207"/>
                      <a:pt x="4086" y="18671"/>
                      <a:pt x="6130" y="19403"/>
                    </a:cubicBezTo>
                    <a:cubicBezTo>
                      <a:pt x="11968" y="21600"/>
                      <a:pt x="18097" y="17573"/>
                      <a:pt x="20141" y="10251"/>
                    </a:cubicBezTo>
                    <a:cubicBezTo>
                      <a:pt x="20724" y="6956"/>
                      <a:pt x="20724" y="3661"/>
                      <a:pt x="19557" y="732"/>
                    </a:cubicBezTo>
                    <a:cubicBezTo>
                      <a:pt x="20432" y="0"/>
                      <a:pt x="20432" y="0"/>
                      <a:pt x="20432" y="0"/>
                    </a:cubicBezTo>
                    <a:cubicBezTo>
                      <a:pt x="21600" y="3295"/>
                      <a:pt x="21600" y="6956"/>
                      <a:pt x="20724" y="10251"/>
                    </a:cubicBezTo>
                    <a:cubicBezTo>
                      <a:pt x="19265" y="16841"/>
                      <a:pt x="14303" y="20868"/>
                      <a:pt x="9341" y="208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9466557" y="3001366"/>
                <a:ext cx="63308" cy="102438"/>
              </a:xfrm>
              <a:custGeom>
                <a:rect b="b" l="l" r="r" t="t"/>
                <a:pathLst>
                  <a:path extrusionOk="0" h="21600" w="21262">
                    <a:moveTo>
                      <a:pt x="1012" y="21600"/>
                    </a:moveTo>
                    <a:cubicBezTo>
                      <a:pt x="-338" y="18277"/>
                      <a:pt x="-338" y="14954"/>
                      <a:pt x="1012" y="11631"/>
                    </a:cubicBezTo>
                    <a:cubicBezTo>
                      <a:pt x="4387" y="5815"/>
                      <a:pt x="11812" y="1662"/>
                      <a:pt x="20587" y="0"/>
                    </a:cubicBezTo>
                    <a:cubicBezTo>
                      <a:pt x="21262" y="1246"/>
                      <a:pt x="21262" y="1246"/>
                      <a:pt x="21262" y="1246"/>
                    </a:cubicBezTo>
                    <a:cubicBezTo>
                      <a:pt x="12487" y="2492"/>
                      <a:pt x="5737" y="6646"/>
                      <a:pt x="3037" y="12046"/>
                    </a:cubicBezTo>
                    <a:cubicBezTo>
                      <a:pt x="1687" y="14954"/>
                      <a:pt x="1687" y="18277"/>
                      <a:pt x="3037" y="21185"/>
                    </a:cubicBezTo>
                    <a:lnTo>
                      <a:pt x="101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9439709" y="3031140"/>
                <a:ext cx="52051" cy="140562"/>
              </a:xfrm>
              <a:custGeom>
                <a:rect b="b" l="l" r="r" t="t"/>
                <a:pathLst>
                  <a:path extrusionOk="0" h="21600" w="18152">
                    <a:moveTo>
                      <a:pt x="16802" y="21600"/>
                    </a:moveTo>
                    <a:cubicBezTo>
                      <a:pt x="2627" y="17645"/>
                      <a:pt x="-3448" y="9735"/>
                      <a:pt x="1952" y="2434"/>
                    </a:cubicBezTo>
                    <a:cubicBezTo>
                      <a:pt x="1952" y="1825"/>
                      <a:pt x="2627" y="913"/>
                      <a:pt x="3977" y="0"/>
                    </a:cubicBezTo>
                    <a:cubicBezTo>
                      <a:pt x="6677" y="913"/>
                      <a:pt x="6677" y="913"/>
                      <a:pt x="6677" y="913"/>
                    </a:cubicBezTo>
                    <a:cubicBezTo>
                      <a:pt x="6002" y="1521"/>
                      <a:pt x="5327" y="2130"/>
                      <a:pt x="4652" y="3042"/>
                    </a:cubicBezTo>
                    <a:cubicBezTo>
                      <a:pt x="602" y="9431"/>
                      <a:pt x="6002" y="16732"/>
                      <a:pt x="18152" y="20383"/>
                    </a:cubicBezTo>
                    <a:lnTo>
                      <a:pt x="1680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9478653" y="2969061"/>
                <a:ext cx="183480" cy="184761"/>
              </a:xfrm>
              <a:custGeom>
                <a:rect b="b" l="l" r="r" t="t"/>
                <a:pathLst>
                  <a:path extrusionOk="0" h="20942" w="20047">
                    <a:moveTo>
                      <a:pt x="17236" y="20942"/>
                    </a:moveTo>
                    <a:cubicBezTo>
                      <a:pt x="16364" y="20260"/>
                      <a:pt x="16364" y="20260"/>
                      <a:pt x="16364" y="20260"/>
                    </a:cubicBezTo>
                    <a:cubicBezTo>
                      <a:pt x="17455" y="19123"/>
                      <a:pt x="18109" y="17759"/>
                      <a:pt x="18545" y="16167"/>
                    </a:cubicBezTo>
                    <a:cubicBezTo>
                      <a:pt x="20291" y="10028"/>
                      <a:pt x="17018" y="3435"/>
                      <a:pt x="11127" y="1616"/>
                    </a:cubicBezTo>
                    <a:cubicBezTo>
                      <a:pt x="7636" y="479"/>
                      <a:pt x="3709" y="1161"/>
                      <a:pt x="655" y="3889"/>
                    </a:cubicBezTo>
                    <a:cubicBezTo>
                      <a:pt x="0" y="2980"/>
                      <a:pt x="0" y="2980"/>
                      <a:pt x="0" y="2980"/>
                    </a:cubicBezTo>
                    <a:cubicBezTo>
                      <a:pt x="3273" y="251"/>
                      <a:pt x="7418" y="-658"/>
                      <a:pt x="11564" y="479"/>
                    </a:cubicBezTo>
                    <a:cubicBezTo>
                      <a:pt x="17891" y="2753"/>
                      <a:pt x="21600" y="9801"/>
                      <a:pt x="19418" y="16395"/>
                    </a:cubicBezTo>
                    <a:cubicBezTo>
                      <a:pt x="18982" y="18214"/>
                      <a:pt x="18327" y="19578"/>
                      <a:pt x="17236" y="209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9677539" y="1405445"/>
                <a:ext cx="153572" cy="97280"/>
              </a:xfrm>
              <a:custGeom>
                <a:rect b="b" l="l" r="r" t="t"/>
                <a:pathLst>
                  <a:path extrusionOk="0" h="20753" w="21263">
                    <a:moveTo>
                      <a:pt x="9843" y="20753"/>
                    </a:moveTo>
                    <a:cubicBezTo>
                      <a:pt x="7929" y="20753"/>
                      <a:pt x="6289" y="19906"/>
                      <a:pt x="4375" y="18212"/>
                    </a:cubicBezTo>
                    <a:cubicBezTo>
                      <a:pt x="2461" y="16941"/>
                      <a:pt x="1094" y="14400"/>
                      <a:pt x="0" y="11435"/>
                    </a:cubicBezTo>
                    <a:cubicBezTo>
                      <a:pt x="820" y="11012"/>
                      <a:pt x="820" y="11012"/>
                      <a:pt x="820" y="11012"/>
                    </a:cubicBezTo>
                    <a:cubicBezTo>
                      <a:pt x="1641" y="13553"/>
                      <a:pt x="3008" y="15671"/>
                      <a:pt x="4922" y="17365"/>
                    </a:cubicBezTo>
                    <a:cubicBezTo>
                      <a:pt x="9843" y="21600"/>
                      <a:pt x="16405" y="18635"/>
                      <a:pt x="19139" y="11012"/>
                    </a:cubicBezTo>
                    <a:cubicBezTo>
                      <a:pt x="20233" y="7624"/>
                      <a:pt x="20780" y="3812"/>
                      <a:pt x="20233" y="0"/>
                    </a:cubicBezTo>
                    <a:cubicBezTo>
                      <a:pt x="21053" y="0"/>
                      <a:pt x="21053" y="0"/>
                      <a:pt x="21053" y="0"/>
                    </a:cubicBezTo>
                    <a:cubicBezTo>
                      <a:pt x="21600" y="3812"/>
                      <a:pt x="21053" y="8047"/>
                      <a:pt x="19686" y="11435"/>
                    </a:cubicBezTo>
                    <a:cubicBezTo>
                      <a:pt x="17772" y="17365"/>
                      <a:pt x="13944" y="20753"/>
                      <a:pt x="9843" y="207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9665925" y="1336368"/>
                <a:ext cx="78327" cy="89316"/>
              </a:xfrm>
              <a:custGeom>
                <a:rect b="b" l="l" r="r" t="t"/>
                <a:pathLst>
                  <a:path extrusionOk="0" h="21600" w="21198">
                    <a:moveTo>
                      <a:pt x="138" y="21600"/>
                    </a:moveTo>
                    <a:cubicBezTo>
                      <a:pt x="-402" y="17760"/>
                      <a:pt x="678" y="13920"/>
                      <a:pt x="2838" y="10080"/>
                    </a:cubicBezTo>
                    <a:cubicBezTo>
                      <a:pt x="6618" y="4320"/>
                      <a:pt x="13638" y="480"/>
                      <a:pt x="21198" y="0"/>
                    </a:cubicBezTo>
                    <a:cubicBezTo>
                      <a:pt x="21198" y="1440"/>
                      <a:pt x="21198" y="1440"/>
                      <a:pt x="21198" y="1440"/>
                    </a:cubicBezTo>
                    <a:cubicBezTo>
                      <a:pt x="14178" y="1920"/>
                      <a:pt x="7698" y="5280"/>
                      <a:pt x="4458" y="11040"/>
                    </a:cubicBezTo>
                    <a:cubicBezTo>
                      <a:pt x="2298" y="14400"/>
                      <a:pt x="1218" y="17760"/>
                      <a:pt x="1758" y="21600"/>
                    </a:cubicBezTo>
                    <a:lnTo>
                      <a:pt x="138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9636487" y="1350660"/>
                <a:ext cx="38662" cy="146502"/>
              </a:xfrm>
              <a:custGeom>
                <a:rect b="b" l="l" r="r" t="t"/>
                <a:pathLst>
                  <a:path extrusionOk="0" h="21600" w="17534">
                    <a:moveTo>
                      <a:pt x="13934" y="21600"/>
                    </a:moveTo>
                    <a:cubicBezTo>
                      <a:pt x="-1366" y="16570"/>
                      <a:pt x="-4066" y="8285"/>
                      <a:pt x="5834" y="2071"/>
                    </a:cubicBezTo>
                    <a:cubicBezTo>
                      <a:pt x="7634" y="1184"/>
                      <a:pt x="8534" y="592"/>
                      <a:pt x="10334" y="0"/>
                    </a:cubicBezTo>
                    <a:cubicBezTo>
                      <a:pt x="13934" y="888"/>
                      <a:pt x="13934" y="888"/>
                      <a:pt x="13934" y="888"/>
                    </a:cubicBezTo>
                    <a:cubicBezTo>
                      <a:pt x="12134" y="1479"/>
                      <a:pt x="11234" y="2071"/>
                      <a:pt x="10334" y="2663"/>
                    </a:cubicBezTo>
                    <a:cubicBezTo>
                      <a:pt x="434" y="8581"/>
                      <a:pt x="3134" y="15978"/>
                      <a:pt x="17534" y="20712"/>
                    </a:cubicBezTo>
                    <a:lnTo>
                      <a:pt x="13934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9697784" y="1306322"/>
                <a:ext cx="163347" cy="199147"/>
              </a:xfrm>
              <a:custGeom>
                <a:rect b="b" l="l" r="r" t="t"/>
                <a:pathLst>
                  <a:path extrusionOk="0" h="21124" w="21159">
                    <a:moveTo>
                      <a:pt x="15686" y="21124"/>
                    </a:moveTo>
                    <a:cubicBezTo>
                      <a:pt x="14914" y="20277"/>
                      <a:pt x="14914" y="20277"/>
                      <a:pt x="14914" y="20277"/>
                    </a:cubicBezTo>
                    <a:cubicBezTo>
                      <a:pt x="16200" y="19430"/>
                      <a:pt x="17486" y="18371"/>
                      <a:pt x="18257" y="17100"/>
                    </a:cubicBezTo>
                    <a:cubicBezTo>
                      <a:pt x="20057" y="14559"/>
                      <a:pt x="20314" y="11595"/>
                      <a:pt x="19543" y="8842"/>
                    </a:cubicBezTo>
                    <a:cubicBezTo>
                      <a:pt x="18514" y="6089"/>
                      <a:pt x="16200" y="3759"/>
                      <a:pt x="13114" y="2277"/>
                    </a:cubicBezTo>
                    <a:cubicBezTo>
                      <a:pt x="9257" y="583"/>
                      <a:pt x="4629" y="583"/>
                      <a:pt x="514" y="2277"/>
                    </a:cubicBezTo>
                    <a:cubicBezTo>
                      <a:pt x="0" y="1430"/>
                      <a:pt x="0" y="1430"/>
                      <a:pt x="0" y="1430"/>
                    </a:cubicBezTo>
                    <a:cubicBezTo>
                      <a:pt x="4371" y="-476"/>
                      <a:pt x="9514" y="-476"/>
                      <a:pt x="13629" y="1430"/>
                    </a:cubicBezTo>
                    <a:cubicBezTo>
                      <a:pt x="17229" y="2912"/>
                      <a:pt x="19543" y="5453"/>
                      <a:pt x="20571" y="8630"/>
                    </a:cubicBezTo>
                    <a:cubicBezTo>
                      <a:pt x="21600" y="11595"/>
                      <a:pt x="21343" y="14771"/>
                      <a:pt x="19286" y="17524"/>
                    </a:cubicBezTo>
                    <a:cubicBezTo>
                      <a:pt x="18514" y="19006"/>
                      <a:pt x="17229" y="20065"/>
                      <a:pt x="15686" y="211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4454097" y="1043386"/>
                <a:ext cx="647892" cy="696708"/>
              </a:xfrm>
              <a:custGeom>
                <a:rect b="b" l="l" r="r" t="t"/>
                <a:pathLst>
                  <a:path extrusionOk="0" h="21600" w="21600">
                    <a:moveTo>
                      <a:pt x="21362" y="21600"/>
                    </a:moveTo>
                    <a:lnTo>
                      <a:pt x="0" y="184"/>
                    </a:lnTo>
                    <a:lnTo>
                      <a:pt x="238" y="0"/>
                    </a:lnTo>
                    <a:lnTo>
                      <a:pt x="21600" y="21416"/>
                    </a:lnTo>
                    <a:lnTo>
                      <a:pt x="2136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3862202" y="1257763"/>
                <a:ext cx="1078974" cy="599076"/>
              </a:xfrm>
              <a:custGeom>
                <a:rect b="b" l="l" r="r" t="t"/>
                <a:pathLst>
                  <a:path extrusionOk="0" h="21600" w="21600">
                    <a:moveTo>
                      <a:pt x="21481" y="21600"/>
                    </a:moveTo>
                    <a:lnTo>
                      <a:pt x="0" y="343"/>
                    </a:lnTo>
                    <a:lnTo>
                      <a:pt x="72" y="0"/>
                    </a:lnTo>
                    <a:lnTo>
                      <a:pt x="21600" y="21343"/>
                    </a:lnTo>
                    <a:lnTo>
                      <a:pt x="21481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3321518" y="1213697"/>
                <a:ext cx="543078" cy="48816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0" y="4114"/>
                    </a:lnTo>
                    <a:lnTo>
                      <a:pt x="95" y="0"/>
                    </a:lnTo>
                    <a:lnTo>
                      <a:pt x="21600" y="17486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1522015" y="3131183"/>
                <a:ext cx="2274696" cy="337068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0" y="20992"/>
                    </a:lnTo>
                    <a:lnTo>
                      <a:pt x="21589" y="0"/>
                    </a:lnTo>
                    <a:lnTo>
                      <a:pt x="21600" y="685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3796701" y="2915615"/>
                <a:ext cx="15498" cy="21438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lnTo>
                      <a:pt x="0" y="21600"/>
                    </a:lnTo>
                    <a:lnTo>
                      <a:pt x="7714" y="0"/>
                    </a:lnTo>
                    <a:lnTo>
                      <a:pt x="21600" y="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3553750" y="2922761"/>
                <a:ext cx="253692" cy="216756"/>
              </a:xfrm>
              <a:custGeom>
                <a:rect b="b" l="l" r="r" t="t"/>
                <a:pathLst>
                  <a:path extrusionOk="0" h="21600" w="21600">
                    <a:moveTo>
                      <a:pt x="20994" y="21600"/>
                    </a:moveTo>
                    <a:lnTo>
                      <a:pt x="0" y="708"/>
                    </a:lnTo>
                    <a:lnTo>
                      <a:pt x="707" y="0"/>
                    </a:lnTo>
                    <a:lnTo>
                      <a:pt x="21600" y="21010"/>
                    </a:lnTo>
                    <a:lnTo>
                      <a:pt x="20994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3716908" y="3141902"/>
                <a:ext cx="161946" cy="79812"/>
              </a:xfrm>
              <a:custGeom>
                <a:rect b="b" l="l" r="r" t="t"/>
                <a:pathLst>
                  <a:path extrusionOk="0" h="21600" w="21600">
                    <a:moveTo>
                      <a:pt x="11200" y="21600"/>
                    </a:moveTo>
                    <a:cubicBezTo>
                      <a:pt x="10400" y="21600"/>
                      <a:pt x="9600" y="21600"/>
                      <a:pt x="9067" y="21060"/>
                    </a:cubicBezTo>
                    <a:cubicBezTo>
                      <a:pt x="6133" y="19980"/>
                      <a:pt x="3467" y="16740"/>
                      <a:pt x="1867" y="11880"/>
                    </a:cubicBezTo>
                    <a:cubicBezTo>
                      <a:pt x="800" y="8100"/>
                      <a:pt x="0" y="4320"/>
                      <a:pt x="0" y="0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800" y="3780"/>
                      <a:pt x="1600" y="7560"/>
                      <a:pt x="2667" y="10800"/>
                    </a:cubicBezTo>
                    <a:cubicBezTo>
                      <a:pt x="4000" y="15660"/>
                      <a:pt x="6400" y="18360"/>
                      <a:pt x="9067" y="19440"/>
                    </a:cubicBezTo>
                    <a:cubicBezTo>
                      <a:pt x="11733" y="20520"/>
                      <a:pt x="14667" y="19440"/>
                      <a:pt x="16800" y="16200"/>
                    </a:cubicBezTo>
                    <a:cubicBezTo>
                      <a:pt x="18667" y="13500"/>
                      <a:pt x="20267" y="9720"/>
                      <a:pt x="20800" y="4860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20800" y="10260"/>
                      <a:pt x="19467" y="14580"/>
                      <a:pt x="17333" y="17820"/>
                    </a:cubicBezTo>
                    <a:cubicBezTo>
                      <a:pt x="15467" y="19980"/>
                      <a:pt x="13333" y="21600"/>
                      <a:pt x="112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>
                <a:off x="3721672" y="3055699"/>
                <a:ext cx="109566" cy="54061"/>
              </a:xfrm>
              <a:custGeom>
                <a:rect b="b" l="l" r="r" t="t"/>
                <a:pathLst>
                  <a:path extrusionOk="0" h="20004" w="21600">
                    <a:moveTo>
                      <a:pt x="1178" y="20004"/>
                    </a:moveTo>
                    <a:cubicBezTo>
                      <a:pt x="0" y="19259"/>
                      <a:pt x="0" y="19259"/>
                      <a:pt x="0" y="19259"/>
                    </a:cubicBezTo>
                    <a:cubicBezTo>
                      <a:pt x="1178" y="14045"/>
                      <a:pt x="3142" y="8832"/>
                      <a:pt x="5891" y="5107"/>
                    </a:cubicBezTo>
                    <a:cubicBezTo>
                      <a:pt x="10604" y="-851"/>
                      <a:pt x="16495" y="-1596"/>
                      <a:pt x="21600" y="2873"/>
                    </a:cubicBezTo>
                    <a:cubicBezTo>
                      <a:pt x="21207" y="4363"/>
                      <a:pt x="21207" y="4363"/>
                      <a:pt x="21207" y="4363"/>
                    </a:cubicBezTo>
                    <a:cubicBezTo>
                      <a:pt x="16495" y="638"/>
                      <a:pt x="10996" y="1383"/>
                      <a:pt x="6676" y="7342"/>
                    </a:cubicBezTo>
                    <a:cubicBezTo>
                      <a:pt x="4320" y="10321"/>
                      <a:pt x="2356" y="14790"/>
                      <a:pt x="1178" y="200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>
                <a:off x="3688166" y="3038286"/>
                <a:ext cx="69255" cy="134568"/>
              </a:xfrm>
              <a:custGeom>
                <a:rect b="b" l="l" r="r" t="t"/>
                <a:pathLst>
                  <a:path extrusionOk="0" h="21600" w="19026">
                    <a:moveTo>
                      <a:pt x="1303" y="21600"/>
                    </a:moveTo>
                    <a:cubicBezTo>
                      <a:pt x="-2574" y="14185"/>
                      <a:pt x="2411" y="5803"/>
                      <a:pt x="13488" y="1290"/>
                    </a:cubicBezTo>
                    <a:cubicBezTo>
                      <a:pt x="15149" y="645"/>
                      <a:pt x="16257" y="322"/>
                      <a:pt x="17918" y="0"/>
                    </a:cubicBezTo>
                    <a:cubicBezTo>
                      <a:pt x="19026" y="1290"/>
                      <a:pt x="19026" y="1290"/>
                      <a:pt x="19026" y="1290"/>
                    </a:cubicBezTo>
                    <a:cubicBezTo>
                      <a:pt x="17918" y="1612"/>
                      <a:pt x="16257" y="2257"/>
                      <a:pt x="15149" y="2579"/>
                    </a:cubicBezTo>
                    <a:cubicBezTo>
                      <a:pt x="5180" y="6770"/>
                      <a:pt x="195" y="14185"/>
                      <a:pt x="4072" y="21278"/>
                    </a:cubicBezTo>
                    <a:lnTo>
                      <a:pt x="1303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>
                <a:off x="3799083" y="3025186"/>
                <a:ext cx="112729" cy="222696"/>
              </a:xfrm>
              <a:custGeom>
                <a:rect b="b" l="l" r="r" t="t"/>
                <a:pathLst>
                  <a:path extrusionOk="0" h="21600" w="20866">
                    <a:moveTo>
                      <a:pt x="4393" y="21600"/>
                    </a:moveTo>
                    <a:cubicBezTo>
                      <a:pt x="4027" y="20822"/>
                      <a:pt x="4027" y="20822"/>
                      <a:pt x="4027" y="20822"/>
                    </a:cubicBezTo>
                    <a:cubicBezTo>
                      <a:pt x="6224" y="20432"/>
                      <a:pt x="8786" y="20043"/>
                      <a:pt x="10617" y="19265"/>
                    </a:cubicBezTo>
                    <a:cubicBezTo>
                      <a:pt x="15010" y="17708"/>
                      <a:pt x="17573" y="15373"/>
                      <a:pt x="18671" y="12843"/>
                    </a:cubicBezTo>
                    <a:cubicBezTo>
                      <a:pt x="19769" y="10314"/>
                      <a:pt x="18671" y="7589"/>
                      <a:pt x="15742" y="5449"/>
                    </a:cubicBezTo>
                    <a:cubicBezTo>
                      <a:pt x="12081" y="2530"/>
                      <a:pt x="6224" y="973"/>
                      <a:pt x="0" y="9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956" y="0"/>
                      <a:pt x="13180" y="1751"/>
                      <a:pt x="17207" y="4865"/>
                    </a:cubicBezTo>
                    <a:cubicBezTo>
                      <a:pt x="20136" y="7200"/>
                      <a:pt x="21600" y="10119"/>
                      <a:pt x="20502" y="13038"/>
                    </a:cubicBezTo>
                    <a:cubicBezTo>
                      <a:pt x="19403" y="15957"/>
                      <a:pt x="16475" y="18292"/>
                      <a:pt x="11715" y="20043"/>
                    </a:cubicBezTo>
                    <a:cubicBezTo>
                      <a:pt x="9519" y="20822"/>
                      <a:pt x="6956" y="21405"/>
                      <a:pt x="4393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>
                <a:off x="3571614" y="1261336"/>
                <a:ext cx="289386" cy="250128"/>
              </a:xfrm>
              <a:custGeom>
                <a:rect b="b" l="l" r="r" t="t"/>
                <a:pathLst>
                  <a:path extrusionOk="0" h="21600" w="21600">
                    <a:moveTo>
                      <a:pt x="443" y="21600"/>
                    </a:moveTo>
                    <a:lnTo>
                      <a:pt x="0" y="20986"/>
                    </a:lnTo>
                    <a:lnTo>
                      <a:pt x="21157" y="0"/>
                    </a:lnTo>
                    <a:lnTo>
                      <a:pt x="21600" y="512"/>
                    </a:lnTo>
                    <a:lnTo>
                      <a:pt x="443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3762164" y="1069588"/>
                <a:ext cx="102438" cy="190566"/>
              </a:xfrm>
              <a:custGeom>
                <a:rect b="b" l="l" r="r" t="t"/>
                <a:pathLst>
                  <a:path extrusionOk="0" h="21600" w="21600">
                    <a:moveTo>
                      <a:pt x="19862" y="21600"/>
                    </a:moveTo>
                    <a:lnTo>
                      <a:pt x="0" y="671"/>
                    </a:lnTo>
                    <a:lnTo>
                      <a:pt x="1738" y="0"/>
                    </a:lnTo>
                    <a:lnTo>
                      <a:pt x="21600" y="21198"/>
                    </a:lnTo>
                    <a:lnTo>
                      <a:pt x="1986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3812183" y="1226798"/>
                <a:ext cx="134260" cy="125064"/>
              </a:xfrm>
              <a:custGeom>
                <a:rect b="b" l="l" r="r" t="t"/>
                <a:pathLst>
                  <a:path extrusionOk="0" h="21600" w="21362">
                    <a:moveTo>
                      <a:pt x="8259" y="21600"/>
                    </a:moveTo>
                    <a:cubicBezTo>
                      <a:pt x="7941" y="21600"/>
                      <a:pt x="7306" y="21600"/>
                      <a:pt x="6671" y="21600"/>
                    </a:cubicBezTo>
                    <a:cubicBezTo>
                      <a:pt x="4129" y="21257"/>
                      <a:pt x="1906" y="20229"/>
                      <a:pt x="0" y="18514"/>
                    </a:cubicBezTo>
                    <a:cubicBezTo>
                      <a:pt x="635" y="17829"/>
                      <a:pt x="635" y="17829"/>
                      <a:pt x="635" y="17829"/>
                    </a:cubicBezTo>
                    <a:cubicBezTo>
                      <a:pt x="2224" y="19200"/>
                      <a:pt x="4447" y="20229"/>
                      <a:pt x="6671" y="20571"/>
                    </a:cubicBezTo>
                    <a:cubicBezTo>
                      <a:pt x="10165" y="20914"/>
                      <a:pt x="13341" y="20229"/>
                      <a:pt x="15882" y="17829"/>
                    </a:cubicBezTo>
                    <a:cubicBezTo>
                      <a:pt x="18424" y="15771"/>
                      <a:pt x="20012" y="12686"/>
                      <a:pt x="20329" y="9257"/>
                    </a:cubicBezTo>
                    <a:cubicBezTo>
                      <a:pt x="20647" y="6171"/>
                      <a:pt x="20012" y="3086"/>
                      <a:pt x="18741" y="343"/>
                    </a:cubicBezTo>
                    <a:cubicBezTo>
                      <a:pt x="19376" y="0"/>
                      <a:pt x="19376" y="0"/>
                      <a:pt x="19376" y="0"/>
                    </a:cubicBezTo>
                    <a:cubicBezTo>
                      <a:pt x="20965" y="2743"/>
                      <a:pt x="21600" y="6171"/>
                      <a:pt x="21282" y="9257"/>
                    </a:cubicBezTo>
                    <a:cubicBezTo>
                      <a:pt x="20965" y="13029"/>
                      <a:pt x="19059" y="16457"/>
                      <a:pt x="16518" y="18857"/>
                    </a:cubicBezTo>
                    <a:cubicBezTo>
                      <a:pt x="13976" y="20571"/>
                      <a:pt x="11118" y="21600"/>
                      <a:pt x="8259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3781519" y="1197023"/>
                <a:ext cx="50889" cy="110754"/>
              </a:xfrm>
              <a:custGeom>
                <a:rect b="b" l="l" r="r" t="t"/>
                <a:pathLst>
                  <a:path extrusionOk="0" h="21600" w="20985">
                    <a:moveTo>
                      <a:pt x="3539" y="21600"/>
                    </a:moveTo>
                    <a:cubicBezTo>
                      <a:pt x="1047" y="18514"/>
                      <a:pt x="-615" y="15429"/>
                      <a:pt x="216" y="12343"/>
                    </a:cubicBezTo>
                    <a:cubicBezTo>
                      <a:pt x="1877" y="6943"/>
                      <a:pt x="9354" y="2314"/>
                      <a:pt x="20154" y="0"/>
                    </a:cubicBezTo>
                    <a:cubicBezTo>
                      <a:pt x="20985" y="771"/>
                      <a:pt x="20985" y="771"/>
                      <a:pt x="20985" y="771"/>
                    </a:cubicBezTo>
                    <a:cubicBezTo>
                      <a:pt x="11016" y="3086"/>
                      <a:pt x="4370" y="7329"/>
                      <a:pt x="2708" y="12343"/>
                    </a:cubicBezTo>
                    <a:cubicBezTo>
                      <a:pt x="1877" y="15429"/>
                      <a:pt x="3539" y="18514"/>
                      <a:pt x="6031" y="20829"/>
                    </a:cubicBezTo>
                    <a:lnTo>
                      <a:pt x="3539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3754224" y="1237516"/>
                <a:ext cx="71084" cy="134568"/>
              </a:xfrm>
              <a:custGeom>
                <a:rect b="b" l="l" r="r" t="t"/>
                <a:pathLst>
                  <a:path extrusionOk="0" h="21600" w="20137">
                    <a:moveTo>
                      <a:pt x="19000" y="21600"/>
                    </a:moveTo>
                    <a:cubicBezTo>
                      <a:pt x="5926" y="18376"/>
                      <a:pt x="-1463" y="10639"/>
                      <a:pt x="242" y="2901"/>
                    </a:cubicBezTo>
                    <a:cubicBezTo>
                      <a:pt x="242" y="1934"/>
                      <a:pt x="811" y="967"/>
                      <a:pt x="1379" y="0"/>
                    </a:cubicBezTo>
                    <a:cubicBezTo>
                      <a:pt x="3653" y="645"/>
                      <a:pt x="3653" y="645"/>
                      <a:pt x="3653" y="645"/>
                    </a:cubicBezTo>
                    <a:cubicBezTo>
                      <a:pt x="3653" y="1290"/>
                      <a:pt x="3084" y="2257"/>
                      <a:pt x="3084" y="2901"/>
                    </a:cubicBezTo>
                    <a:cubicBezTo>
                      <a:pt x="1379" y="9994"/>
                      <a:pt x="8200" y="17087"/>
                      <a:pt x="20137" y="19988"/>
                    </a:cubicBezTo>
                    <a:lnTo>
                      <a:pt x="190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3780028" y="1157468"/>
                <a:ext cx="196582" cy="168185"/>
              </a:xfrm>
              <a:custGeom>
                <a:rect b="b" l="l" r="r" t="t"/>
                <a:pathLst>
                  <a:path extrusionOk="0" h="21182" w="20852">
                    <a:moveTo>
                      <a:pt x="19271" y="21182"/>
                    </a:moveTo>
                    <a:cubicBezTo>
                      <a:pt x="18424" y="20429"/>
                      <a:pt x="18424" y="20429"/>
                      <a:pt x="18424" y="20429"/>
                    </a:cubicBezTo>
                    <a:cubicBezTo>
                      <a:pt x="19059" y="18922"/>
                      <a:pt x="19482" y="17415"/>
                      <a:pt x="19694" y="15656"/>
                    </a:cubicBezTo>
                    <a:cubicBezTo>
                      <a:pt x="20541" y="8624"/>
                      <a:pt x="16306" y="2345"/>
                      <a:pt x="10376" y="1340"/>
                    </a:cubicBezTo>
                    <a:cubicBezTo>
                      <a:pt x="6776" y="838"/>
                      <a:pt x="3176" y="2345"/>
                      <a:pt x="635" y="5861"/>
                    </a:cubicBezTo>
                    <a:cubicBezTo>
                      <a:pt x="0" y="5108"/>
                      <a:pt x="0" y="5108"/>
                      <a:pt x="0" y="5108"/>
                    </a:cubicBezTo>
                    <a:cubicBezTo>
                      <a:pt x="2541" y="1340"/>
                      <a:pt x="6565" y="-418"/>
                      <a:pt x="10376" y="84"/>
                    </a:cubicBezTo>
                    <a:cubicBezTo>
                      <a:pt x="16941" y="1089"/>
                      <a:pt x="21600" y="8122"/>
                      <a:pt x="20753" y="15908"/>
                    </a:cubicBezTo>
                    <a:cubicBezTo>
                      <a:pt x="20541" y="17666"/>
                      <a:pt x="20118" y="19424"/>
                      <a:pt x="19271" y="211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3987250" y="2018803"/>
                <a:ext cx="928908" cy="70254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0" y="2880"/>
                    </a:lnTo>
                    <a:lnTo>
                      <a:pt x="55" y="0"/>
                    </a:lnTo>
                    <a:lnTo>
                      <a:pt x="21600" y="1872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35997" y="2338809"/>
                <a:ext cx="161946" cy="44423"/>
              </a:xfrm>
              <a:custGeom>
                <a:rect b="b" l="l" r="r" t="t"/>
                <a:pathLst>
                  <a:path extrusionOk="0" h="19656" w="21600">
                    <a:moveTo>
                      <a:pt x="21600" y="5832"/>
                    </a:moveTo>
                    <a:cubicBezTo>
                      <a:pt x="21600" y="19656"/>
                      <a:pt x="21600" y="19656"/>
                      <a:pt x="21600" y="19656"/>
                    </a:cubicBezTo>
                    <a:cubicBezTo>
                      <a:pt x="0" y="19656"/>
                      <a:pt x="0" y="19656"/>
                      <a:pt x="0" y="19656"/>
                    </a:cubicBezTo>
                    <a:cubicBezTo>
                      <a:pt x="0" y="5832"/>
                      <a:pt x="0" y="5832"/>
                      <a:pt x="0" y="5832"/>
                    </a:cubicBezTo>
                    <a:cubicBezTo>
                      <a:pt x="8000" y="-1944"/>
                      <a:pt x="14400" y="-1944"/>
                      <a:pt x="21600" y="58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35997" y="2446367"/>
                <a:ext cx="161946" cy="44911"/>
              </a:xfrm>
              <a:custGeom>
                <a:rect b="b" l="l" r="r" t="t"/>
                <a:pathLst>
                  <a:path extrusionOk="0" h="19872" w="21600">
                    <a:moveTo>
                      <a:pt x="21600" y="14688"/>
                    </a:moveTo>
                    <a:cubicBezTo>
                      <a:pt x="13600" y="21600"/>
                      <a:pt x="7200" y="21600"/>
                      <a:pt x="0" y="146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146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2"/>
              <p:cNvSpPr/>
              <p:nvPr/>
            </p:nvSpPr>
            <p:spPr>
              <a:xfrm>
                <a:off x="338225" y="2414210"/>
                <a:ext cx="416826" cy="76248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0" y="18942"/>
                    </a:lnTo>
                    <a:lnTo>
                      <a:pt x="21477" y="0"/>
                    </a:lnTo>
                    <a:lnTo>
                      <a:pt x="21600" y="1994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2"/>
              <p:cNvSpPr/>
              <p:nvPr/>
            </p:nvSpPr>
            <p:spPr>
              <a:xfrm>
                <a:off x="614522" y="2114082"/>
                <a:ext cx="178632" cy="254880"/>
              </a:xfrm>
              <a:custGeom>
                <a:rect b="b" l="l" r="r" t="t"/>
                <a:pathLst>
                  <a:path extrusionOk="0" h="21600" w="21600">
                    <a:moveTo>
                      <a:pt x="20599" y="21600"/>
                    </a:moveTo>
                    <a:lnTo>
                      <a:pt x="0" y="502"/>
                    </a:lnTo>
                    <a:lnTo>
                      <a:pt x="1001" y="0"/>
                    </a:lnTo>
                    <a:lnTo>
                      <a:pt x="21600" y="21098"/>
                    </a:lnTo>
                    <a:lnTo>
                      <a:pt x="20599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2"/>
              <p:cNvSpPr/>
              <p:nvPr/>
            </p:nvSpPr>
            <p:spPr>
              <a:xfrm>
                <a:off x="849136" y="2189114"/>
                <a:ext cx="226260" cy="178632"/>
              </a:xfrm>
              <a:custGeom>
                <a:rect b="b" l="l" r="r" t="t"/>
                <a:pathLst>
                  <a:path extrusionOk="0" h="21600" w="21600">
                    <a:moveTo>
                      <a:pt x="565" y="21600"/>
                    </a:moveTo>
                    <a:lnTo>
                      <a:pt x="0" y="20885"/>
                    </a:lnTo>
                    <a:lnTo>
                      <a:pt x="21035" y="0"/>
                    </a:lnTo>
                    <a:lnTo>
                      <a:pt x="21600" y="715"/>
                    </a:lnTo>
                    <a:lnTo>
                      <a:pt x="565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2"/>
              <p:cNvSpPr/>
              <p:nvPr/>
            </p:nvSpPr>
            <p:spPr>
              <a:xfrm>
                <a:off x="809440" y="2058105"/>
                <a:ext cx="12600" cy="357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2"/>
              <p:cNvSpPr/>
              <p:nvPr/>
            </p:nvSpPr>
            <p:spPr>
              <a:xfrm>
                <a:off x="822936" y="104889"/>
                <a:ext cx="625266" cy="216756"/>
              </a:xfrm>
              <a:custGeom>
                <a:rect b="b" l="l" r="r" t="t"/>
                <a:pathLst>
                  <a:path extrusionOk="0" h="21600" w="21600">
                    <a:moveTo>
                      <a:pt x="164" y="21600"/>
                    </a:moveTo>
                    <a:lnTo>
                      <a:pt x="0" y="20774"/>
                    </a:lnTo>
                    <a:lnTo>
                      <a:pt x="21477" y="0"/>
                    </a:lnTo>
                    <a:lnTo>
                      <a:pt x="21600" y="826"/>
                    </a:lnTo>
                    <a:lnTo>
                      <a:pt x="164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2"/>
              <p:cNvSpPr/>
              <p:nvPr/>
            </p:nvSpPr>
            <p:spPr>
              <a:xfrm>
                <a:off x="0" y="750403"/>
                <a:ext cx="429948" cy="215568"/>
              </a:xfrm>
              <a:custGeom>
                <a:rect b="b" l="l" r="r" t="t"/>
                <a:pathLst>
                  <a:path extrusionOk="0" h="21600" w="21600">
                    <a:moveTo>
                      <a:pt x="21421" y="21600"/>
                    </a:moveTo>
                    <a:lnTo>
                      <a:pt x="0" y="831"/>
                    </a:lnTo>
                    <a:lnTo>
                      <a:pt x="179" y="0"/>
                    </a:lnTo>
                    <a:lnTo>
                      <a:pt x="21600" y="20769"/>
                    </a:lnTo>
                    <a:lnTo>
                      <a:pt x="21421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2"/>
              <p:cNvSpPr/>
              <p:nvPr/>
            </p:nvSpPr>
            <p:spPr>
              <a:xfrm>
                <a:off x="1173071" y="115608"/>
                <a:ext cx="281070" cy="425196"/>
              </a:xfrm>
              <a:custGeom>
                <a:rect b="b" l="l" r="r" t="t"/>
                <a:pathLst>
                  <a:path extrusionOk="0" h="21600" w="21600">
                    <a:moveTo>
                      <a:pt x="638" y="21600"/>
                    </a:moveTo>
                    <a:lnTo>
                      <a:pt x="0" y="21298"/>
                    </a:lnTo>
                    <a:lnTo>
                      <a:pt x="20780" y="0"/>
                    </a:lnTo>
                    <a:lnTo>
                      <a:pt x="21600" y="241"/>
                    </a:lnTo>
                    <a:lnTo>
                      <a:pt x="638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2"/>
              <p:cNvSpPr/>
              <p:nvPr/>
            </p:nvSpPr>
            <p:spPr>
              <a:xfrm>
                <a:off x="1433885" y="113226"/>
                <a:ext cx="1019466" cy="906336"/>
              </a:xfrm>
              <a:custGeom>
                <a:rect b="b" l="l" r="r" t="t"/>
                <a:pathLst>
                  <a:path extrusionOk="0" h="21600" w="21600">
                    <a:moveTo>
                      <a:pt x="21474" y="21600"/>
                    </a:moveTo>
                    <a:lnTo>
                      <a:pt x="0" y="170"/>
                    </a:lnTo>
                    <a:lnTo>
                      <a:pt x="126" y="0"/>
                    </a:lnTo>
                    <a:lnTo>
                      <a:pt x="21600" y="21458"/>
                    </a:lnTo>
                    <a:lnTo>
                      <a:pt x="21474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1361238" y="66778"/>
                <a:ext cx="135756" cy="125064"/>
              </a:xfrm>
              <a:custGeom>
                <a:rect b="b" l="l" r="r" t="t"/>
                <a:pathLst>
                  <a:path extrusionOk="0" h="21600" w="21600">
                    <a:moveTo>
                      <a:pt x="13024" y="21600"/>
                    </a:moveTo>
                    <a:cubicBezTo>
                      <a:pt x="9847" y="21600"/>
                      <a:pt x="6671" y="20229"/>
                      <a:pt x="4129" y="17486"/>
                    </a:cubicBezTo>
                    <a:cubicBezTo>
                      <a:pt x="1588" y="15086"/>
                      <a:pt x="0" y="11657"/>
                      <a:pt x="0" y="7886"/>
                    </a:cubicBezTo>
                    <a:cubicBezTo>
                      <a:pt x="0" y="5143"/>
                      <a:pt x="635" y="2400"/>
                      <a:pt x="1906" y="0"/>
                    </a:cubicBezTo>
                    <a:cubicBezTo>
                      <a:pt x="2541" y="686"/>
                      <a:pt x="2541" y="686"/>
                      <a:pt x="2541" y="686"/>
                    </a:cubicBezTo>
                    <a:cubicBezTo>
                      <a:pt x="1271" y="2743"/>
                      <a:pt x="953" y="5143"/>
                      <a:pt x="953" y="7886"/>
                    </a:cubicBezTo>
                    <a:cubicBezTo>
                      <a:pt x="953" y="11314"/>
                      <a:pt x="2224" y="14400"/>
                      <a:pt x="4765" y="16800"/>
                    </a:cubicBezTo>
                    <a:cubicBezTo>
                      <a:pt x="6988" y="19200"/>
                      <a:pt x="10165" y="20571"/>
                      <a:pt x="13341" y="20571"/>
                    </a:cubicBezTo>
                    <a:cubicBezTo>
                      <a:pt x="16200" y="20571"/>
                      <a:pt x="19059" y="19200"/>
                      <a:pt x="20965" y="17143"/>
                    </a:cubicBezTo>
                    <a:cubicBezTo>
                      <a:pt x="21600" y="17829"/>
                      <a:pt x="21600" y="17829"/>
                      <a:pt x="21600" y="17829"/>
                    </a:cubicBezTo>
                    <a:cubicBezTo>
                      <a:pt x="19376" y="20229"/>
                      <a:pt x="16518" y="21257"/>
                      <a:pt x="13341" y="21600"/>
                    </a:cubicBezTo>
                    <a:cubicBezTo>
                      <a:pt x="13341" y="21600"/>
                      <a:pt x="13341" y="21600"/>
                      <a:pt x="1302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1395776" y="27475"/>
                <a:ext cx="116694" cy="40500"/>
              </a:xfrm>
              <a:custGeom>
                <a:rect b="b" l="l" r="r" t="t"/>
                <a:pathLst>
                  <a:path extrusionOk="0" h="21600" w="21600">
                    <a:moveTo>
                      <a:pt x="20502" y="21600"/>
                    </a:moveTo>
                    <a:cubicBezTo>
                      <a:pt x="17939" y="9720"/>
                      <a:pt x="13180" y="3240"/>
                      <a:pt x="8420" y="3240"/>
                    </a:cubicBezTo>
                    <a:cubicBezTo>
                      <a:pt x="5492" y="3240"/>
                      <a:pt x="2929" y="6480"/>
                      <a:pt x="732" y="10800"/>
                    </a:cubicBezTo>
                    <a:cubicBezTo>
                      <a:pt x="0" y="8640"/>
                      <a:pt x="0" y="8640"/>
                      <a:pt x="0" y="8640"/>
                    </a:cubicBezTo>
                    <a:cubicBezTo>
                      <a:pt x="2563" y="3240"/>
                      <a:pt x="5492" y="0"/>
                      <a:pt x="8420" y="0"/>
                    </a:cubicBezTo>
                    <a:cubicBezTo>
                      <a:pt x="13546" y="0"/>
                      <a:pt x="18671" y="7560"/>
                      <a:pt x="21600" y="20520"/>
                    </a:cubicBezTo>
                    <a:lnTo>
                      <a:pt x="2050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2"/>
              <p:cNvSpPr/>
              <p:nvPr/>
            </p:nvSpPr>
            <p:spPr>
              <a:xfrm>
                <a:off x="1336229" y="-1"/>
                <a:ext cx="121500" cy="84644"/>
              </a:xfrm>
              <a:custGeom>
                <a:rect b="b" l="l" r="r" t="t"/>
                <a:pathLst>
                  <a:path extrusionOk="0" h="21321" w="21600">
                    <a:moveTo>
                      <a:pt x="1770" y="21321"/>
                    </a:moveTo>
                    <a:cubicBezTo>
                      <a:pt x="0" y="20819"/>
                      <a:pt x="0" y="20819"/>
                      <a:pt x="0" y="20819"/>
                    </a:cubicBezTo>
                    <a:cubicBezTo>
                      <a:pt x="2479" y="8763"/>
                      <a:pt x="9915" y="223"/>
                      <a:pt x="18767" y="223"/>
                    </a:cubicBezTo>
                    <a:cubicBezTo>
                      <a:pt x="19830" y="-279"/>
                      <a:pt x="20892" y="223"/>
                      <a:pt x="21600" y="223"/>
                    </a:cubicBezTo>
                    <a:cubicBezTo>
                      <a:pt x="21600" y="2735"/>
                      <a:pt x="21600" y="2735"/>
                      <a:pt x="21600" y="2735"/>
                    </a:cubicBezTo>
                    <a:cubicBezTo>
                      <a:pt x="20538" y="2233"/>
                      <a:pt x="19830" y="2233"/>
                      <a:pt x="18767" y="2233"/>
                    </a:cubicBezTo>
                    <a:cubicBezTo>
                      <a:pt x="10977" y="2735"/>
                      <a:pt x="3895" y="10772"/>
                      <a:pt x="1770" y="213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1404112" y="14374"/>
                <a:ext cx="150678" cy="206064"/>
              </a:xfrm>
              <a:custGeom>
                <a:rect b="b" l="l" r="r" t="t"/>
                <a:pathLst>
                  <a:path extrusionOk="0" h="21600" w="21350">
                    <a:moveTo>
                      <a:pt x="5610" y="21600"/>
                    </a:moveTo>
                    <a:cubicBezTo>
                      <a:pt x="3647" y="21600"/>
                      <a:pt x="1964" y="21390"/>
                      <a:pt x="0" y="20971"/>
                    </a:cubicBezTo>
                    <a:cubicBezTo>
                      <a:pt x="561" y="19922"/>
                      <a:pt x="561" y="19922"/>
                      <a:pt x="561" y="19922"/>
                    </a:cubicBezTo>
                    <a:cubicBezTo>
                      <a:pt x="2244" y="20551"/>
                      <a:pt x="4208" y="20761"/>
                      <a:pt x="6171" y="20761"/>
                    </a:cubicBezTo>
                    <a:cubicBezTo>
                      <a:pt x="10099" y="20551"/>
                      <a:pt x="13465" y="19293"/>
                      <a:pt x="16270" y="17406"/>
                    </a:cubicBezTo>
                    <a:cubicBezTo>
                      <a:pt x="18795" y="15309"/>
                      <a:pt x="20197" y="12583"/>
                      <a:pt x="20197" y="9647"/>
                    </a:cubicBezTo>
                    <a:cubicBezTo>
                      <a:pt x="19917" y="6082"/>
                      <a:pt x="17392" y="2726"/>
                      <a:pt x="13184" y="839"/>
                    </a:cubicBezTo>
                    <a:cubicBezTo>
                      <a:pt x="14026" y="0"/>
                      <a:pt x="14026" y="0"/>
                      <a:pt x="14026" y="0"/>
                    </a:cubicBezTo>
                    <a:cubicBezTo>
                      <a:pt x="18514" y="2097"/>
                      <a:pt x="21319" y="5662"/>
                      <a:pt x="21319" y="9647"/>
                    </a:cubicBezTo>
                    <a:cubicBezTo>
                      <a:pt x="21600" y="12792"/>
                      <a:pt x="19917" y="15728"/>
                      <a:pt x="17112" y="18035"/>
                    </a:cubicBezTo>
                    <a:cubicBezTo>
                      <a:pt x="14306" y="20342"/>
                      <a:pt x="10379" y="21600"/>
                      <a:pt x="6171" y="21600"/>
                    </a:cubicBezTo>
                    <a:cubicBezTo>
                      <a:pt x="6171" y="21600"/>
                      <a:pt x="5891" y="21600"/>
                      <a:pt x="561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1960279" y="1019566"/>
                <a:ext cx="477576" cy="283446"/>
              </a:xfrm>
              <a:custGeom>
                <a:rect b="b" l="l" r="r" t="t"/>
                <a:pathLst>
                  <a:path extrusionOk="0" h="21600" w="21600">
                    <a:moveTo>
                      <a:pt x="269" y="21600"/>
                    </a:moveTo>
                    <a:lnTo>
                      <a:pt x="0" y="20967"/>
                    </a:lnTo>
                    <a:lnTo>
                      <a:pt x="21331" y="0"/>
                    </a:lnTo>
                    <a:lnTo>
                      <a:pt x="21600" y="633"/>
                    </a:lnTo>
                    <a:lnTo>
                      <a:pt x="269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1947179" y="1018375"/>
                <a:ext cx="491832" cy="1199340"/>
              </a:xfrm>
              <a:custGeom>
                <a:rect b="b" l="l" r="r" t="t"/>
                <a:pathLst>
                  <a:path extrusionOk="0" h="21600" w="21600">
                    <a:moveTo>
                      <a:pt x="313" y="21600"/>
                    </a:moveTo>
                    <a:lnTo>
                      <a:pt x="0" y="21536"/>
                    </a:lnTo>
                    <a:lnTo>
                      <a:pt x="21287" y="0"/>
                    </a:lnTo>
                    <a:lnTo>
                      <a:pt x="21600" y="86"/>
                    </a:lnTo>
                    <a:lnTo>
                      <a:pt x="313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2"/>
              <p:cNvSpPr/>
              <p:nvPr/>
            </p:nvSpPr>
            <p:spPr>
              <a:xfrm>
                <a:off x="2402116" y="725393"/>
                <a:ext cx="38124" cy="293004"/>
              </a:xfrm>
              <a:custGeom>
                <a:rect b="b" l="l" r="r" t="t"/>
                <a:pathLst>
                  <a:path extrusionOk="0" h="21600" w="21600">
                    <a:moveTo>
                      <a:pt x="16364" y="21600"/>
                    </a:moveTo>
                    <a:lnTo>
                      <a:pt x="0" y="0"/>
                    </a:lnTo>
                    <a:lnTo>
                      <a:pt x="5236" y="0"/>
                    </a:lnTo>
                    <a:lnTo>
                      <a:pt x="21600" y="21425"/>
                    </a:lnTo>
                    <a:lnTo>
                      <a:pt x="16364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2"/>
              <p:cNvSpPr/>
              <p:nvPr/>
            </p:nvSpPr>
            <p:spPr>
              <a:xfrm>
                <a:off x="1525587" y="1699619"/>
                <a:ext cx="431136" cy="506196"/>
              </a:xfrm>
              <a:custGeom>
                <a:rect b="b" l="l" r="r" t="t"/>
                <a:pathLst>
                  <a:path extrusionOk="0" h="21600" w="21600">
                    <a:moveTo>
                      <a:pt x="21183" y="21600"/>
                    </a:moveTo>
                    <a:lnTo>
                      <a:pt x="0" y="355"/>
                    </a:lnTo>
                    <a:lnTo>
                      <a:pt x="298" y="0"/>
                    </a:lnTo>
                    <a:lnTo>
                      <a:pt x="21600" y="21346"/>
                    </a:lnTo>
                    <a:lnTo>
                      <a:pt x="21183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2"/>
              <p:cNvSpPr/>
              <p:nvPr/>
            </p:nvSpPr>
            <p:spPr>
              <a:xfrm>
                <a:off x="1666118" y="2201820"/>
                <a:ext cx="3573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2"/>
              <p:cNvSpPr/>
              <p:nvPr/>
            </p:nvSpPr>
            <p:spPr>
              <a:xfrm>
                <a:off x="1945988" y="2215315"/>
                <a:ext cx="406134" cy="323946"/>
              </a:xfrm>
              <a:custGeom>
                <a:rect b="b" l="l" r="r" t="t"/>
                <a:pathLst>
                  <a:path extrusionOk="0" h="21600" w="21600">
                    <a:moveTo>
                      <a:pt x="21284" y="21600"/>
                    </a:moveTo>
                    <a:lnTo>
                      <a:pt x="0" y="554"/>
                    </a:lnTo>
                    <a:lnTo>
                      <a:pt x="316" y="0"/>
                    </a:lnTo>
                    <a:lnTo>
                      <a:pt x="21600" y="21204"/>
                    </a:lnTo>
                    <a:lnTo>
                      <a:pt x="21284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>
                <a:off x="1956706" y="2037859"/>
                <a:ext cx="578772" cy="175068"/>
              </a:xfrm>
              <a:custGeom>
                <a:rect b="b" l="l" r="r" t="t"/>
                <a:pathLst>
                  <a:path extrusionOk="0" h="21600" w="21600">
                    <a:moveTo>
                      <a:pt x="89" y="21600"/>
                    </a:moveTo>
                    <a:lnTo>
                      <a:pt x="0" y="20286"/>
                    </a:lnTo>
                    <a:lnTo>
                      <a:pt x="21423" y="0"/>
                    </a:lnTo>
                    <a:lnTo>
                      <a:pt x="21600" y="1168"/>
                    </a:lnTo>
                    <a:lnTo>
                      <a:pt x="89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>
                <a:off x="7889945" y="3526590"/>
                <a:ext cx="144148" cy="114318"/>
              </a:xfrm>
              <a:custGeom>
                <a:rect b="b" l="l" r="r" t="t"/>
                <a:pathLst>
                  <a:path extrusionOk="0" h="21600" w="21253">
                    <a:moveTo>
                      <a:pt x="9341" y="21600"/>
                    </a:moveTo>
                    <a:cubicBezTo>
                      <a:pt x="7881" y="21600"/>
                      <a:pt x="6714" y="21221"/>
                      <a:pt x="5546" y="20842"/>
                    </a:cubicBezTo>
                    <a:cubicBezTo>
                      <a:pt x="3503" y="20084"/>
                      <a:pt x="1459" y="18568"/>
                      <a:pt x="0" y="16295"/>
                    </a:cubicBezTo>
                    <a:cubicBezTo>
                      <a:pt x="584" y="15537"/>
                      <a:pt x="584" y="15537"/>
                      <a:pt x="584" y="15537"/>
                    </a:cubicBezTo>
                    <a:cubicBezTo>
                      <a:pt x="2043" y="17432"/>
                      <a:pt x="3795" y="18947"/>
                      <a:pt x="5838" y="19705"/>
                    </a:cubicBezTo>
                    <a:cubicBezTo>
                      <a:pt x="8757" y="20842"/>
                      <a:pt x="11676" y="20842"/>
                      <a:pt x="14303" y="18947"/>
                    </a:cubicBezTo>
                    <a:cubicBezTo>
                      <a:pt x="16930" y="17053"/>
                      <a:pt x="18973" y="14021"/>
                      <a:pt x="19849" y="10232"/>
                    </a:cubicBezTo>
                    <a:cubicBezTo>
                      <a:pt x="20724" y="7200"/>
                      <a:pt x="20432" y="3411"/>
                      <a:pt x="19557" y="379"/>
                    </a:cubicBezTo>
                    <a:cubicBezTo>
                      <a:pt x="20432" y="0"/>
                      <a:pt x="20432" y="0"/>
                      <a:pt x="20432" y="0"/>
                    </a:cubicBezTo>
                    <a:cubicBezTo>
                      <a:pt x="21308" y="3411"/>
                      <a:pt x="21600" y="7200"/>
                      <a:pt x="20724" y="10611"/>
                    </a:cubicBezTo>
                    <a:cubicBezTo>
                      <a:pt x="19849" y="14779"/>
                      <a:pt x="17514" y="17811"/>
                      <a:pt x="14886" y="19705"/>
                    </a:cubicBezTo>
                    <a:cubicBezTo>
                      <a:pt x="13135" y="21221"/>
                      <a:pt x="11092" y="21600"/>
                      <a:pt x="93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2"/>
              <p:cNvSpPr/>
              <p:nvPr/>
            </p:nvSpPr>
            <p:spPr>
              <a:xfrm>
                <a:off x="7869513" y="3477760"/>
                <a:ext cx="63308" cy="102438"/>
              </a:xfrm>
              <a:custGeom>
                <a:rect b="b" l="l" r="r" t="t"/>
                <a:pathLst>
                  <a:path extrusionOk="0" h="21600" w="21262">
                    <a:moveTo>
                      <a:pt x="1012" y="21600"/>
                    </a:moveTo>
                    <a:cubicBezTo>
                      <a:pt x="-338" y="18277"/>
                      <a:pt x="-338" y="14538"/>
                      <a:pt x="1012" y="11631"/>
                    </a:cubicBezTo>
                    <a:cubicBezTo>
                      <a:pt x="3712" y="5815"/>
                      <a:pt x="11137" y="1662"/>
                      <a:pt x="20587" y="0"/>
                    </a:cubicBezTo>
                    <a:cubicBezTo>
                      <a:pt x="21262" y="1246"/>
                      <a:pt x="21262" y="1246"/>
                      <a:pt x="21262" y="1246"/>
                    </a:cubicBezTo>
                    <a:cubicBezTo>
                      <a:pt x="12487" y="2492"/>
                      <a:pt x="5737" y="6646"/>
                      <a:pt x="3037" y="11631"/>
                    </a:cubicBezTo>
                    <a:cubicBezTo>
                      <a:pt x="1687" y="14954"/>
                      <a:pt x="1687" y="18277"/>
                      <a:pt x="3037" y="21185"/>
                    </a:cubicBezTo>
                    <a:lnTo>
                      <a:pt x="101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>
                <a:off x="7839739" y="3507535"/>
                <a:ext cx="54974" cy="140562"/>
              </a:xfrm>
              <a:custGeom>
                <a:rect b="b" l="l" r="r" t="t"/>
                <a:pathLst>
                  <a:path extrusionOk="0" h="21600" w="18463">
                    <a:moveTo>
                      <a:pt x="16438" y="21600"/>
                    </a:moveTo>
                    <a:cubicBezTo>
                      <a:pt x="2938" y="17341"/>
                      <a:pt x="-3137" y="9431"/>
                      <a:pt x="1588" y="2434"/>
                    </a:cubicBezTo>
                    <a:cubicBezTo>
                      <a:pt x="2263" y="1521"/>
                      <a:pt x="2938" y="913"/>
                      <a:pt x="3613" y="0"/>
                    </a:cubicBezTo>
                    <a:cubicBezTo>
                      <a:pt x="6988" y="608"/>
                      <a:pt x="6988" y="608"/>
                      <a:pt x="6988" y="608"/>
                    </a:cubicBezTo>
                    <a:cubicBezTo>
                      <a:pt x="6313" y="1217"/>
                      <a:pt x="5638" y="2130"/>
                      <a:pt x="4963" y="2738"/>
                    </a:cubicBezTo>
                    <a:cubicBezTo>
                      <a:pt x="238" y="9431"/>
                      <a:pt x="6313" y="16428"/>
                      <a:pt x="18463" y="20383"/>
                    </a:cubicBezTo>
                    <a:lnTo>
                      <a:pt x="16438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2"/>
              <p:cNvSpPr/>
              <p:nvPr/>
            </p:nvSpPr>
            <p:spPr>
              <a:xfrm>
                <a:off x="7881608" y="3444976"/>
                <a:ext cx="182493" cy="186421"/>
              </a:xfrm>
              <a:custGeom>
                <a:rect b="b" l="l" r="r" t="t"/>
                <a:pathLst>
                  <a:path extrusionOk="0" h="20870" w="21214">
                    <a:moveTo>
                      <a:pt x="18116" y="20870"/>
                    </a:moveTo>
                    <a:cubicBezTo>
                      <a:pt x="17419" y="19970"/>
                      <a:pt x="17419" y="19970"/>
                      <a:pt x="17419" y="19970"/>
                    </a:cubicBezTo>
                    <a:cubicBezTo>
                      <a:pt x="18348" y="18845"/>
                      <a:pt x="19045" y="17495"/>
                      <a:pt x="19510" y="16145"/>
                    </a:cubicBezTo>
                    <a:cubicBezTo>
                      <a:pt x="20439" y="13220"/>
                      <a:pt x="20206" y="10070"/>
                      <a:pt x="18813" y="7370"/>
                    </a:cubicBezTo>
                    <a:cubicBezTo>
                      <a:pt x="17419" y="4670"/>
                      <a:pt x="14865" y="2645"/>
                      <a:pt x="11845" y="1745"/>
                    </a:cubicBezTo>
                    <a:cubicBezTo>
                      <a:pt x="7897" y="620"/>
                      <a:pt x="3716" y="1295"/>
                      <a:pt x="697" y="3770"/>
                    </a:cubicBezTo>
                    <a:cubicBezTo>
                      <a:pt x="0" y="2870"/>
                      <a:pt x="0" y="2870"/>
                      <a:pt x="0" y="2870"/>
                    </a:cubicBezTo>
                    <a:cubicBezTo>
                      <a:pt x="3484" y="170"/>
                      <a:pt x="7897" y="-730"/>
                      <a:pt x="12077" y="620"/>
                    </a:cubicBezTo>
                    <a:cubicBezTo>
                      <a:pt x="15329" y="1745"/>
                      <a:pt x="18116" y="3770"/>
                      <a:pt x="19742" y="6695"/>
                    </a:cubicBezTo>
                    <a:cubicBezTo>
                      <a:pt x="21368" y="9845"/>
                      <a:pt x="21600" y="13220"/>
                      <a:pt x="20671" y="16370"/>
                    </a:cubicBezTo>
                    <a:cubicBezTo>
                      <a:pt x="20206" y="17945"/>
                      <a:pt x="19277" y="19520"/>
                      <a:pt x="18116" y="208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2"/>
              <p:cNvSpPr/>
              <p:nvPr/>
            </p:nvSpPr>
            <p:spPr>
              <a:xfrm>
                <a:off x="3812183" y="1927097"/>
                <a:ext cx="192942" cy="192942"/>
              </a:xfrm>
              <a:custGeom>
                <a:rect b="b" l="l" r="r" t="t"/>
                <a:pathLst>
                  <a:path extrusionOk="0" h="21600" w="21600">
                    <a:moveTo>
                      <a:pt x="19373" y="0"/>
                    </a:moveTo>
                    <a:cubicBezTo>
                      <a:pt x="2227" y="0"/>
                      <a:pt x="2227" y="0"/>
                      <a:pt x="2227" y="0"/>
                    </a:cubicBezTo>
                    <a:cubicBezTo>
                      <a:pt x="891" y="0"/>
                      <a:pt x="0" y="891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709"/>
                      <a:pt x="891" y="21600"/>
                      <a:pt x="2227" y="21600"/>
                    </a:cubicBezTo>
                    <a:cubicBezTo>
                      <a:pt x="19373" y="21600"/>
                      <a:pt x="19373" y="21600"/>
                      <a:pt x="19373" y="21600"/>
                    </a:cubicBezTo>
                    <a:cubicBezTo>
                      <a:pt x="20487" y="21600"/>
                      <a:pt x="21600" y="20709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891"/>
                      <a:pt x="20487" y="0"/>
                      <a:pt x="19373" y="0"/>
                    </a:cubicBezTo>
                    <a:close/>
                    <a:moveTo>
                      <a:pt x="20709" y="19373"/>
                    </a:moveTo>
                    <a:cubicBezTo>
                      <a:pt x="20709" y="20041"/>
                      <a:pt x="20041" y="20709"/>
                      <a:pt x="19373" y="20709"/>
                    </a:cubicBezTo>
                    <a:cubicBezTo>
                      <a:pt x="2227" y="20709"/>
                      <a:pt x="2227" y="20709"/>
                      <a:pt x="2227" y="20709"/>
                    </a:cubicBezTo>
                    <a:cubicBezTo>
                      <a:pt x="1559" y="20709"/>
                      <a:pt x="891" y="20041"/>
                      <a:pt x="891" y="19373"/>
                    </a:cubicBezTo>
                    <a:cubicBezTo>
                      <a:pt x="891" y="16924"/>
                      <a:pt x="891" y="16924"/>
                      <a:pt x="891" y="16924"/>
                    </a:cubicBezTo>
                    <a:cubicBezTo>
                      <a:pt x="20709" y="16924"/>
                      <a:pt x="20709" y="16924"/>
                      <a:pt x="20709" y="16924"/>
                    </a:cubicBezTo>
                    <a:lnTo>
                      <a:pt x="20709" y="19373"/>
                    </a:lnTo>
                    <a:close/>
                    <a:moveTo>
                      <a:pt x="20709" y="4676"/>
                    </a:moveTo>
                    <a:cubicBezTo>
                      <a:pt x="891" y="4676"/>
                      <a:pt x="891" y="4676"/>
                      <a:pt x="891" y="4676"/>
                    </a:cubicBezTo>
                    <a:cubicBezTo>
                      <a:pt x="891" y="2227"/>
                      <a:pt x="891" y="2227"/>
                      <a:pt x="891" y="2227"/>
                    </a:cubicBezTo>
                    <a:cubicBezTo>
                      <a:pt x="891" y="1559"/>
                      <a:pt x="1559" y="891"/>
                      <a:pt x="2227" y="891"/>
                    </a:cubicBezTo>
                    <a:cubicBezTo>
                      <a:pt x="19373" y="891"/>
                      <a:pt x="19373" y="891"/>
                      <a:pt x="19373" y="891"/>
                    </a:cubicBezTo>
                    <a:cubicBezTo>
                      <a:pt x="20041" y="891"/>
                      <a:pt x="20709" y="1559"/>
                      <a:pt x="20709" y="2227"/>
                    </a:cubicBezTo>
                    <a:lnTo>
                      <a:pt x="20709" y="4676"/>
                    </a:lnTo>
                    <a:close/>
                    <a:moveTo>
                      <a:pt x="9798" y="18705"/>
                    </a:moveTo>
                    <a:cubicBezTo>
                      <a:pt x="9798" y="18260"/>
                      <a:pt x="10243" y="17814"/>
                      <a:pt x="10689" y="17814"/>
                    </a:cubicBezTo>
                    <a:cubicBezTo>
                      <a:pt x="11357" y="17814"/>
                      <a:pt x="11802" y="18260"/>
                      <a:pt x="11802" y="18705"/>
                    </a:cubicBezTo>
                    <a:cubicBezTo>
                      <a:pt x="11802" y="19373"/>
                      <a:pt x="11357" y="19819"/>
                      <a:pt x="10689" y="19819"/>
                    </a:cubicBezTo>
                    <a:cubicBezTo>
                      <a:pt x="10243" y="19819"/>
                      <a:pt x="9798" y="19373"/>
                      <a:pt x="9798" y="18705"/>
                    </a:cubicBezTo>
                    <a:close/>
                    <a:moveTo>
                      <a:pt x="11134" y="2895"/>
                    </a:moveTo>
                    <a:cubicBezTo>
                      <a:pt x="11134" y="3118"/>
                      <a:pt x="10911" y="3340"/>
                      <a:pt x="10689" y="3340"/>
                    </a:cubicBezTo>
                    <a:cubicBezTo>
                      <a:pt x="10466" y="3340"/>
                      <a:pt x="10243" y="3118"/>
                      <a:pt x="10243" y="2895"/>
                    </a:cubicBezTo>
                    <a:cubicBezTo>
                      <a:pt x="10243" y="2672"/>
                      <a:pt x="10466" y="2449"/>
                      <a:pt x="10689" y="2449"/>
                    </a:cubicBezTo>
                    <a:cubicBezTo>
                      <a:pt x="10911" y="2449"/>
                      <a:pt x="11134" y="2672"/>
                      <a:pt x="11134" y="28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2"/>
              <p:cNvSpPr/>
              <p:nvPr/>
            </p:nvSpPr>
            <p:spPr>
              <a:xfrm>
                <a:off x="3085713" y="2352279"/>
                <a:ext cx="195318" cy="176256"/>
              </a:xfrm>
              <a:custGeom>
                <a:rect b="b" l="l" r="r" t="t"/>
                <a:pathLst>
                  <a:path extrusionOk="0" h="21600" w="21600">
                    <a:moveTo>
                      <a:pt x="17804" y="0"/>
                    </a:moveTo>
                    <a:lnTo>
                      <a:pt x="17804" y="3189"/>
                    </a:lnTo>
                    <a:lnTo>
                      <a:pt x="13091" y="3189"/>
                    </a:lnTo>
                    <a:lnTo>
                      <a:pt x="13091" y="0"/>
                    </a:lnTo>
                    <a:lnTo>
                      <a:pt x="8640" y="0"/>
                    </a:lnTo>
                    <a:lnTo>
                      <a:pt x="8640" y="3189"/>
                    </a:lnTo>
                    <a:lnTo>
                      <a:pt x="3535" y="3189"/>
                    </a:lnTo>
                    <a:lnTo>
                      <a:pt x="3535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7804" y="0"/>
                    </a:lnTo>
                    <a:close/>
                    <a:moveTo>
                      <a:pt x="20684" y="20730"/>
                    </a:moveTo>
                    <a:lnTo>
                      <a:pt x="916" y="20730"/>
                    </a:lnTo>
                    <a:lnTo>
                      <a:pt x="916" y="4784"/>
                    </a:lnTo>
                    <a:lnTo>
                      <a:pt x="20684" y="4784"/>
                    </a:lnTo>
                    <a:lnTo>
                      <a:pt x="20684" y="207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2"/>
              <p:cNvSpPr/>
              <p:nvPr/>
            </p:nvSpPr>
            <p:spPr>
              <a:xfrm>
                <a:off x="3464430" y="1505488"/>
                <a:ext cx="198882" cy="19888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20736" y="1080"/>
                    </a:moveTo>
                    <a:cubicBezTo>
                      <a:pt x="20736" y="6912"/>
                      <a:pt x="20736" y="6912"/>
                      <a:pt x="20736" y="6912"/>
                    </a:cubicBezTo>
                    <a:cubicBezTo>
                      <a:pt x="864" y="6912"/>
                      <a:pt x="864" y="6912"/>
                      <a:pt x="864" y="6912"/>
                    </a:cubicBezTo>
                    <a:cubicBezTo>
                      <a:pt x="864" y="1080"/>
                      <a:pt x="864" y="1080"/>
                      <a:pt x="864" y="1080"/>
                    </a:cubicBezTo>
                    <a:lnTo>
                      <a:pt x="20736" y="1080"/>
                    </a:lnTo>
                    <a:close/>
                    <a:moveTo>
                      <a:pt x="20736" y="7776"/>
                    </a:moveTo>
                    <a:cubicBezTo>
                      <a:pt x="20736" y="13824"/>
                      <a:pt x="20736" y="13824"/>
                      <a:pt x="20736" y="13824"/>
                    </a:cubicBezTo>
                    <a:cubicBezTo>
                      <a:pt x="864" y="13824"/>
                      <a:pt x="864" y="13824"/>
                      <a:pt x="864" y="13824"/>
                    </a:cubicBezTo>
                    <a:cubicBezTo>
                      <a:pt x="864" y="7776"/>
                      <a:pt x="864" y="7776"/>
                      <a:pt x="864" y="7776"/>
                    </a:cubicBezTo>
                    <a:lnTo>
                      <a:pt x="20736" y="7776"/>
                    </a:lnTo>
                    <a:close/>
                    <a:moveTo>
                      <a:pt x="864" y="20736"/>
                    </a:moveTo>
                    <a:cubicBezTo>
                      <a:pt x="864" y="14688"/>
                      <a:pt x="864" y="14688"/>
                      <a:pt x="864" y="14688"/>
                    </a:cubicBezTo>
                    <a:cubicBezTo>
                      <a:pt x="20736" y="14688"/>
                      <a:pt x="20736" y="14688"/>
                      <a:pt x="20736" y="14688"/>
                    </a:cubicBezTo>
                    <a:cubicBezTo>
                      <a:pt x="20736" y="20736"/>
                      <a:pt x="20736" y="20736"/>
                      <a:pt x="20736" y="20736"/>
                    </a:cubicBezTo>
                    <a:lnTo>
                      <a:pt x="864" y="20736"/>
                    </a:lnTo>
                    <a:close/>
                    <a:moveTo>
                      <a:pt x="11232" y="4536"/>
                    </a:moveTo>
                    <a:cubicBezTo>
                      <a:pt x="3240" y="4536"/>
                      <a:pt x="3240" y="4536"/>
                      <a:pt x="3240" y="4536"/>
                    </a:cubicBezTo>
                    <a:cubicBezTo>
                      <a:pt x="3240" y="3456"/>
                      <a:pt x="3240" y="3456"/>
                      <a:pt x="3240" y="3456"/>
                    </a:cubicBezTo>
                    <a:cubicBezTo>
                      <a:pt x="11232" y="3456"/>
                      <a:pt x="11232" y="3456"/>
                      <a:pt x="11232" y="3456"/>
                    </a:cubicBezTo>
                    <a:lnTo>
                      <a:pt x="11232" y="4536"/>
                    </a:lnTo>
                    <a:close/>
                    <a:moveTo>
                      <a:pt x="17712" y="3888"/>
                    </a:moveTo>
                    <a:cubicBezTo>
                      <a:pt x="17712" y="3456"/>
                      <a:pt x="17928" y="3240"/>
                      <a:pt x="18360" y="3240"/>
                    </a:cubicBezTo>
                    <a:cubicBezTo>
                      <a:pt x="18792" y="3240"/>
                      <a:pt x="19224" y="3456"/>
                      <a:pt x="19224" y="3888"/>
                    </a:cubicBezTo>
                    <a:cubicBezTo>
                      <a:pt x="19224" y="4320"/>
                      <a:pt x="18792" y="4752"/>
                      <a:pt x="18360" y="4752"/>
                    </a:cubicBezTo>
                    <a:cubicBezTo>
                      <a:pt x="17928" y="4752"/>
                      <a:pt x="17712" y="4320"/>
                      <a:pt x="17712" y="3888"/>
                    </a:cubicBezTo>
                    <a:close/>
                    <a:moveTo>
                      <a:pt x="3240" y="11448"/>
                    </a:moveTo>
                    <a:cubicBezTo>
                      <a:pt x="3240" y="10368"/>
                      <a:pt x="3240" y="10368"/>
                      <a:pt x="3240" y="10368"/>
                    </a:cubicBezTo>
                    <a:cubicBezTo>
                      <a:pt x="11232" y="10368"/>
                      <a:pt x="11232" y="10368"/>
                      <a:pt x="11232" y="10368"/>
                    </a:cubicBezTo>
                    <a:cubicBezTo>
                      <a:pt x="11232" y="11448"/>
                      <a:pt x="11232" y="11448"/>
                      <a:pt x="11232" y="11448"/>
                    </a:cubicBezTo>
                    <a:lnTo>
                      <a:pt x="3240" y="11448"/>
                    </a:lnTo>
                    <a:close/>
                    <a:moveTo>
                      <a:pt x="17712" y="10800"/>
                    </a:moveTo>
                    <a:cubicBezTo>
                      <a:pt x="17712" y="10368"/>
                      <a:pt x="17928" y="10152"/>
                      <a:pt x="18360" y="10152"/>
                    </a:cubicBezTo>
                    <a:cubicBezTo>
                      <a:pt x="18792" y="10152"/>
                      <a:pt x="19224" y="10368"/>
                      <a:pt x="19224" y="10800"/>
                    </a:cubicBezTo>
                    <a:cubicBezTo>
                      <a:pt x="19224" y="11232"/>
                      <a:pt x="18792" y="11664"/>
                      <a:pt x="18360" y="11664"/>
                    </a:cubicBezTo>
                    <a:cubicBezTo>
                      <a:pt x="17928" y="11664"/>
                      <a:pt x="17712" y="11232"/>
                      <a:pt x="17712" y="10800"/>
                    </a:cubicBezTo>
                    <a:close/>
                    <a:moveTo>
                      <a:pt x="3240" y="17280"/>
                    </a:moveTo>
                    <a:cubicBezTo>
                      <a:pt x="11232" y="17280"/>
                      <a:pt x="11232" y="17280"/>
                      <a:pt x="11232" y="17280"/>
                    </a:cubicBezTo>
                    <a:cubicBezTo>
                      <a:pt x="11232" y="18360"/>
                      <a:pt x="11232" y="18360"/>
                      <a:pt x="11232" y="18360"/>
                    </a:cubicBezTo>
                    <a:cubicBezTo>
                      <a:pt x="3240" y="18360"/>
                      <a:pt x="3240" y="18360"/>
                      <a:pt x="3240" y="18360"/>
                    </a:cubicBezTo>
                    <a:lnTo>
                      <a:pt x="3240" y="17280"/>
                    </a:lnTo>
                    <a:close/>
                    <a:moveTo>
                      <a:pt x="19224" y="17712"/>
                    </a:moveTo>
                    <a:cubicBezTo>
                      <a:pt x="19224" y="18144"/>
                      <a:pt x="18792" y="18576"/>
                      <a:pt x="18360" y="18576"/>
                    </a:cubicBezTo>
                    <a:cubicBezTo>
                      <a:pt x="17928" y="18576"/>
                      <a:pt x="17712" y="18144"/>
                      <a:pt x="17712" y="17712"/>
                    </a:cubicBezTo>
                    <a:cubicBezTo>
                      <a:pt x="17712" y="17280"/>
                      <a:pt x="17928" y="17064"/>
                      <a:pt x="18360" y="17064"/>
                    </a:cubicBezTo>
                    <a:cubicBezTo>
                      <a:pt x="18792" y="17064"/>
                      <a:pt x="19224" y="17280"/>
                      <a:pt x="19224" y="177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2"/>
              <p:cNvSpPr/>
              <p:nvPr/>
            </p:nvSpPr>
            <p:spPr>
              <a:xfrm>
                <a:off x="3167887" y="1143131"/>
                <a:ext cx="176256" cy="49153"/>
              </a:xfrm>
              <a:custGeom>
                <a:rect b="b" l="l" r="r" t="t"/>
                <a:pathLst>
                  <a:path extrusionOk="0" h="19800" w="21600">
                    <a:moveTo>
                      <a:pt x="0" y="5400"/>
                    </a:moveTo>
                    <a:cubicBezTo>
                      <a:pt x="0" y="19800"/>
                      <a:pt x="0" y="19800"/>
                      <a:pt x="0" y="19800"/>
                    </a:cubicBezTo>
                    <a:cubicBezTo>
                      <a:pt x="21600" y="19800"/>
                      <a:pt x="21600" y="19800"/>
                      <a:pt x="21600" y="19800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13500" y="-1800"/>
                      <a:pt x="7118" y="-1800"/>
                      <a:pt x="0" y="54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2"/>
              <p:cNvSpPr/>
              <p:nvPr/>
            </p:nvSpPr>
            <p:spPr>
              <a:xfrm>
                <a:off x="3167887" y="1262527"/>
                <a:ext cx="176256" cy="49153"/>
              </a:xfrm>
              <a:custGeom>
                <a:rect b="b" l="l" r="r" t="t"/>
                <a:pathLst>
                  <a:path extrusionOk="0" h="19800" w="21600">
                    <a:moveTo>
                      <a:pt x="0" y="14400"/>
                    </a:moveTo>
                    <a:cubicBezTo>
                      <a:pt x="8100" y="21600"/>
                      <a:pt x="14236" y="21600"/>
                      <a:pt x="21600" y="144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4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2"/>
              <p:cNvSpPr/>
              <p:nvPr/>
            </p:nvSpPr>
            <p:spPr>
              <a:xfrm>
                <a:off x="3657362" y="874266"/>
                <a:ext cx="198882" cy="198882"/>
              </a:xfrm>
              <a:custGeom>
                <a:rect b="b" l="l" r="r" t="t"/>
                <a:pathLst>
                  <a:path extrusionOk="0" h="21600" w="21600">
                    <a:moveTo>
                      <a:pt x="14914" y="9771"/>
                    </a:moveTo>
                    <a:lnTo>
                      <a:pt x="6686" y="9771"/>
                    </a:lnTo>
                    <a:lnTo>
                      <a:pt x="6686" y="8871"/>
                    </a:lnTo>
                    <a:lnTo>
                      <a:pt x="14914" y="8871"/>
                    </a:lnTo>
                    <a:lnTo>
                      <a:pt x="14914" y="9771"/>
                    </a:lnTo>
                    <a:close/>
                    <a:moveTo>
                      <a:pt x="14914" y="12343"/>
                    </a:moveTo>
                    <a:lnTo>
                      <a:pt x="6686" y="12343"/>
                    </a:lnTo>
                    <a:lnTo>
                      <a:pt x="6686" y="13500"/>
                    </a:lnTo>
                    <a:lnTo>
                      <a:pt x="14914" y="13500"/>
                    </a:lnTo>
                    <a:lnTo>
                      <a:pt x="14914" y="12343"/>
                    </a:lnTo>
                    <a:close/>
                    <a:moveTo>
                      <a:pt x="14914" y="5014"/>
                    </a:moveTo>
                    <a:lnTo>
                      <a:pt x="6686" y="5014"/>
                    </a:lnTo>
                    <a:lnTo>
                      <a:pt x="6686" y="6043"/>
                    </a:lnTo>
                    <a:lnTo>
                      <a:pt x="14914" y="6043"/>
                    </a:lnTo>
                    <a:lnTo>
                      <a:pt x="14914" y="5014"/>
                    </a:lnTo>
                    <a:close/>
                    <a:moveTo>
                      <a:pt x="14914" y="16200"/>
                    </a:moveTo>
                    <a:lnTo>
                      <a:pt x="6686" y="16200"/>
                    </a:lnTo>
                    <a:lnTo>
                      <a:pt x="6686" y="17100"/>
                    </a:lnTo>
                    <a:lnTo>
                      <a:pt x="14914" y="17100"/>
                    </a:lnTo>
                    <a:lnTo>
                      <a:pt x="14914" y="16200"/>
                    </a:lnTo>
                    <a:close/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lose/>
                    <a:moveTo>
                      <a:pt x="20700" y="1157"/>
                    </a:moveTo>
                    <a:lnTo>
                      <a:pt x="1029" y="1157"/>
                    </a:lnTo>
                    <a:lnTo>
                      <a:pt x="1029" y="20829"/>
                    </a:lnTo>
                    <a:lnTo>
                      <a:pt x="20700" y="20829"/>
                    </a:lnTo>
                    <a:lnTo>
                      <a:pt x="20700" y="11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2"/>
              <p:cNvSpPr/>
              <p:nvPr/>
            </p:nvSpPr>
            <p:spPr>
              <a:xfrm>
                <a:off x="4390978" y="856401"/>
                <a:ext cx="134568" cy="192942"/>
              </a:xfrm>
              <a:custGeom>
                <a:rect b="b" l="l" r="r" t="t"/>
                <a:pathLst>
                  <a:path extrusionOk="0" h="21600" w="21600">
                    <a:moveTo>
                      <a:pt x="18376" y="0"/>
                    </a:moveTo>
                    <a:cubicBezTo>
                      <a:pt x="3224" y="0"/>
                      <a:pt x="3224" y="0"/>
                      <a:pt x="3224" y="0"/>
                    </a:cubicBezTo>
                    <a:cubicBezTo>
                      <a:pt x="1612" y="0"/>
                      <a:pt x="0" y="891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487"/>
                      <a:pt x="1612" y="21600"/>
                      <a:pt x="3224" y="21600"/>
                    </a:cubicBezTo>
                    <a:cubicBezTo>
                      <a:pt x="18376" y="21600"/>
                      <a:pt x="18376" y="21600"/>
                      <a:pt x="18376" y="21600"/>
                    </a:cubicBezTo>
                    <a:cubicBezTo>
                      <a:pt x="20310" y="21600"/>
                      <a:pt x="21600" y="20487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891"/>
                      <a:pt x="20310" y="0"/>
                      <a:pt x="18376" y="0"/>
                    </a:cubicBezTo>
                    <a:close/>
                    <a:moveTo>
                      <a:pt x="20310" y="19373"/>
                    </a:moveTo>
                    <a:cubicBezTo>
                      <a:pt x="20310" y="20041"/>
                      <a:pt x="19343" y="20487"/>
                      <a:pt x="18376" y="20487"/>
                    </a:cubicBezTo>
                    <a:cubicBezTo>
                      <a:pt x="3224" y="20487"/>
                      <a:pt x="3224" y="20487"/>
                      <a:pt x="3224" y="20487"/>
                    </a:cubicBezTo>
                    <a:cubicBezTo>
                      <a:pt x="2257" y="20487"/>
                      <a:pt x="1612" y="20041"/>
                      <a:pt x="1612" y="19373"/>
                    </a:cubicBezTo>
                    <a:cubicBezTo>
                      <a:pt x="1612" y="16924"/>
                      <a:pt x="1612" y="16924"/>
                      <a:pt x="1612" y="16924"/>
                    </a:cubicBezTo>
                    <a:cubicBezTo>
                      <a:pt x="20310" y="16924"/>
                      <a:pt x="20310" y="16924"/>
                      <a:pt x="20310" y="16924"/>
                    </a:cubicBezTo>
                    <a:lnTo>
                      <a:pt x="20310" y="19373"/>
                    </a:lnTo>
                    <a:close/>
                    <a:moveTo>
                      <a:pt x="20310" y="4454"/>
                    </a:moveTo>
                    <a:cubicBezTo>
                      <a:pt x="1612" y="4454"/>
                      <a:pt x="1612" y="4454"/>
                      <a:pt x="1612" y="4454"/>
                    </a:cubicBezTo>
                    <a:cubicBezTo>
                      <a:pt x="1612" y="2227"/>
                      <a:pt x="1612" y="2227"/>
                      <a:pt x="1612" y="2227"/>
                    </a:cubicBezTo>
                    <a:cubicBezTo>
                      <a:pt x="1612" y="1559"/>
                      <a:pt x="2257" y="891"/>
                      <a:pt x="3224" y="891"/>
                    </a:cubicBezTo>
                    <a:cubicBezTo>
                      <a:pt x="18376" y="891"/>
                      <a:pt x="18376" y="891"/>
                      <a:pt x="18376" y="891"/>
                    </a:cubicBezTo>
                    <a:cubicBezTo>
                      <a:pt x="19343" y="891"/>
                      <a:pt x="20310" y="1559"/>
                      <a:pt x="20310" y="2227"/>
                    </a:cubicBezTo>
                    <a:lnTo>
                      <a:pt x="20310" y="4454"/>
                    </a:lnTo>
                    <a:close/>
                    <a:moveTo>
                      <a:pt x="9349" y="18705"/>
                    </a:moveTo>
                    <a:cubicBezTo>
                      <a:pt x="9349" y="18260"/>
                      <a:pt x="9994" y="17814"/>
                      <a:pt x="10961" y="17814"/>
                    </a:cubicBezTo>
                    <a:cubicBezTo>
                      <a:pt x="11606" y="17814"/>
                      <a:pt x="12251" y="18260"/>
                      <a:pt x="12251" y="18705"/>
                    </a:cubicBezTo>
                    <a:cubicBezTo>
                      <a:pt x="12251" y="19373"/>
                      <a:pt x="11606" y="19819"/>
                      <a:pt x="10961" y="19819"/>
                    </a:cubicBezTo>
                    <a:cubicBezTo>
                      <a:pt x="9994" y="19819"/>
                      <a:pt x="9349" y="19373"/>
                      <a:pt x="9349" y="18705"/>
                    </a:cubicBezTo>
                    <a:close/>
                    <a:moveTo>
                      <a:pt x="8382" y="2227"/>
                    </a:moveTo>
                    <a:cubicBezTo>
                      <a:pt x="13218" y="2227"/>
                      <a:pt x="13218" y="2227"/>
                      <a:pt x="13218" y="2227"/>
                    </a:cubicBezTo>
                    <a:cubicBezTo>
                      <a:pt x="13218" y="3118"/>
                      <a:pt x="13218" y="3118"/>
                      <a:pt x="13218" y="3118"/>
                    </a:cubicBezTo>
                    <a:cubicBezTo>
                      <a:pt x="8382" y="3118"/>
                      <a:pt x="8382" y="3118"/>
                      <a:pt x="8382" y="3118"/>
                    </a:cubicBezTo>
                    <a:lnTo>
                      <a:pt x="8382" y="2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2"/>
              <p:cNvSpPr/>
              <p:nvPr/>
            </p:nvSpPr>
            <p:spPr>
              <a:xfrm>
                <a:off x="1787593" y="3693328"/>
                <a:ext cx="134568" cy="192942"/>
              </a:xfrm>
              <a:custGeom>
                <a:rect b="b" l="l" r="r" t="t"/>
                <a:pathLst>
                  <a:path extrusionOk="0" h="21600" w="21600">
                    <a:moveTo>
                      <a:pt x="18376" y="0"/>
                    </a:moveTo>
                    <a:cubicBezTo>
                      <a:pt x="3224" y="0"/>
                      <a:pt x="3224" y="0"/>
                      <a:pt x="3224" y="0"/>
                    </a:cubicBezTo>
                    <a:cubicBezTo>
                      <a:pt x="1612" y="0"/>
                      <a:pt x="0" y="891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487"/>
                      <a:pt x="1612" y="21600"/>
                      <a:pt x="3224" y="21600"/>
                    </a:cubicBezTo>
                    <a:cubicBezTo>
                      <a:pt x="18376" y="21600"/>
                      <a:pt x="18376" y="21600"/>
                      <a:pt x="18376" y="21600"/>
                    </a:cubicBezTo>
                    <a:cubicBezTo>
                      <a:pt x="19988" y="21600"/>
                      <a:pt x="21600" y="20487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891"/>
                      <a:pt x="19988" y="0"/>
                      <a:pt x="18376" y="0"/>
                    </a:cubicBezTo>
                    <a:close/>
                    <a:moveTo>
                      <a:pt x="20310" y="19373"/>
                    </a:moveTo>
                    <a:cubicBezTo>
                      <a:pt x="20310" y="20041"/>
                      <a:pt x="19343" y="20709"/>
                      <a:pt x="18376" y="20709"/>
                    </a:cubicBezTo>
                    <a:cubicBezTo>
                      <a:pt x="3224" y="20709"/>
                      <a:pt x="3224" y="20709"/>
                      <a:pt x="3224" y="20709"/>
                    </a:cubicBezTo>
                    <a:cubicBezTo>
                      <a:pt x="2257" y="20709"/>
                      <a:pt x="1290" y="20041"/>
                      <a:pt x="1290" y="19373"/>
                    </a:cubicBezTo>
                    <a:cubicBezTo>
                      <a:pt x="1290" y="16924"/>
                      <a:pt x="1290" y="16924"/>
                      <a:pt x="1290" y="16924"/>
                    </a:cubicBezTo>
                    <a:cubicBezTo>
                      <a:pt x="20310" y="16924"/>
                      <a:pt x="20310" y="16924"/>
                      <a:pt x="20310" y="16924"/>
                    </a:cubicBezTo>
                    <a:lnTo>
                      <a:pt x="20310" y="19373"/>
                    </a:lnTo>
                    <a:close/>
                    <a:moveTo>
                      <a:pt x="20310" y="4454"/>
                    </a:moveTo>
                    <a:cubicBezTo>
                      <a:pt x="1290" y="4454"/>
                      <a:pt x="1290" y="4454"/>
                      <a:pt x="1290" y="4454"/>
                    </a:cubicBezTo>
                    <a:cubicBezTo>
                      <a:pt x="1290" y="2227"/>
                      <a:pt x="1290" y="2227"/>
                      <a:pt x="1290" y="2227"/>
                    </a:cubicBezTo>
                    <a:cubicBezTo>
                      <a:pt x="1290" y="1559"/>
                      <a:pt x="2257" y="891"/>
                      <a:pt x="3224" y="891"/>
                    </a:cubicBezTo>
                    <a:cubicBezTo>
                      <a:pt x="18376" y="891"/>
                      <a:pt x="18376" y="891"/>
                      <a:pt x="18376" y="891"/>
                    </a:cubicBezTo>
                    <a:cubicBezTo>
                      <a:pt x="19343" y="891"/>
                      <a:pt x="20310" y="1559"/>
                      <a:pt x="20310" y="2227"/>
                    </a:cubicBezTo>
                    <a:lnTo>
                      <a:pt x="20310" y="4454"/>
                    </a:lnTo>
                    <a:close/>
                    <a:moveTo>
                      <a:pt x="9349" y="18705"/>
                    </a:moveTo>
                    <a:cubicBezTo>
                      <a:pt x="9349" y="18260"/>
                      <a:pt x="9994" y="17814"/>
                      <a:pt x="10639" y="17814"/>
                    </a:cubicBezTo>
                    <a:cubicBezTo>
                      <a:pt x="11606" y="17814"/>
                      <a:pt x="12251" y="18260"/>
                      <a:pt x="12251" y="18705"/>
                    </a:cubicBezTo>
                    <a:cubicBezTo>
                      <a:pt x="12251" y="19373"/>
                      <a:pt x="11606" y="19819"/>
                      <a:pt x="10639" y="19819"/>
                    </a:cubicBezTo>
                    <a:cubicBezTo>
                      <a:pt x="9994" y="19819"/>
                      <a:pt x="9349" y="19373"/>
                      <a:pt x="9349" y="18705"/>
                    </a:cubicBezTo>
                    <a:close/>
                    <a:moveTo>
                      <a:pt x="8382" y="2227"/>
                    </a:moveTo>
                    <a:cubicBezTo>
                      <a:pt x="13218" y="2227"/>
                      <a:pt x="13218" y="2227"/>
                      <a:pt x="13218" y="2227"/>
                    </a:cubicBezTo>
                    <a:cubicBezTo>
                      <a:pt x="13218" y="3118"/>
                      <a:pt x="13218" y="3118"/>
                      <a:pt x="13218" y="3118"/>
                    </a:cubicBezTo>
                    <a:cubicBezTo>
                      <a:pt x="8382" y="3118"/>
                      <a:pt x="8382" y="3118"/>
                      <a:pt x="8382" y="3118"/>
                    </a:cubicBezTo>
                    <a:lnTo>
                      <a:pt x="8382" y="2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2"/>
              <p:cNvSpPr/>
              <p:nvPr/>
            </p:nvSpPr>
            <p:spPr>
              <a:xfrm>
                <a:off x="5939877" y="929051"/>
                <a:ext cx="175596" cy="184626"/>
              </a:xfrm>
              <a:custGeom>
                <a:rect b="b" l="l" r="r" t="t"/>
                <a:pathLst>
                  <a:path extrusionOk="0" h="21600" w="21375">
                    <a:moveTo>
                      <a:pt x="21274" y="19487"/>
                    </a:moveTo>
                    <a:cubicBezTo>
                      <a:pt x="14964" y="6339"/>
                      <a:pt x="14964" y="6339"/>
                      <a:pt x="14964" y="6339"/>
                    </a:cubicBezTo>
                    <a:cubicBezTo>
                      <a:pt x="14964" y="5870"/>
                      <a:pt x="14964" y="3052"/>
                      <a:pt x="14964" y="939"/>
                    </a:cubicBezTo>
                    <a:cubicBezTo>
                      <a:pt x="15450" y="939"/>
                      <a:pt x="15450" y="939"/>
                      <a:pt x="15450" y="939"/>
                    </a:cubicBezTo>
                    <a:cubicBezTo>
                      <a:pt x="15450" y="0"/>
                      <a:pt x="15450" y="0"/>
                      <a:pt x="15450" y="0"/>
                    </a:cubicBezTo>
                    <a:cubicBezTo>
                      <a:pt x="5742" y="0"/>
                      <a:pt x="5742" y="0"/>
                      <a:pt x="5742" y="0"/>
                    </a:cubicBezTo>
                    <a:cubicBezTo>
                      <a:pt x="5742" y="939"/>
                      <a:pt x="5742" y="939"/>
                      <a:pt x="5742" y="939"/>
                    </a:cubicBezTo>
                    <a:cubicBezTo>
                      <a:pt x="6470" y="939"/>
                      <a:pt x="6470" y="939"/>
                      <a:pt x="6470" y="939"/>
                    </a:cubicBezTo>
                    <a:cubicBezTo>
                      <a:pt x="6470" y="6339"/>
                      <a:pt x="6470" y="6339"/>
                      <a:pt x="6470" y="6339"/>
                    </a:cubicBezTo>
                    <a:cubicBezTo>
                      <a:pt x="160" y="19487"/>
                      <a:pt x="160" y="19487"/>
                      <a:pt x="160" y="19487"/>
                    </a:cubicBezTo>
                    <a:cubicBezTo>
                      <a:pt x="-83" y="19957"/>
                      <a:pt x="-83" y="20426"/>
                      <a:pt x="402" y="20896"/>
                    </a:cubicBezTo>
                    <a:cubicBezTo>
                      <a:pt x="645" y="21365"/>
                      <a:pt x="1130" y="21600"/>
                      <a:pt x="1616" y="21600"/>
                    </a:cubicBezTo>
                    <a:cubicBezTo>
                      <a:pt x="19818" y="21600"/>
                      <a:pt x="19818" y="21600"/>
                      <a:pt x="19818" y="21600"/>
                    </a:cubicBezTo>
                    <a:cubicBezTo>
                      <a:pt x="20304" y="21600"/>
                      <a:pt x="20789" y="21365"/>
                      <a:pt x="21032" y="20896"/>
                    </a:cubicBezTo>
                    <a:cubicBezTo>
                      <a:pt x="21274" y="20426"/>
                      <a:pt x="21517" y="19957"/>
                      <a:pt x="21274" y="19487"/>
                    </a:cubicBezTo>
                    <a:close/>
                    <a:moveTo>
                      <a:pt x="13265" y="18313"/>
                    </a:moveTo>
                    <a:cubicBezTo>
                      <a:pt x="12780" y="18313"/>
                      <a:pt x="12295" y="17843"/>
                      <a:pt x="12295" y="17374"/>
                    </a:cubicBezTo>
                    <a:cubicBezTo>
                      <a:pt x="12295" y="16904"/>
                      <a:pt x="12780" y="16435"/>
                      <a:pt x="13265" y="16435"/>
                    </a:cubicBezTo>
                    <a:cubicBezTo>
                      <a:pt x="13993" y="16435"/>
                      <a:pt x="14236" y="16904"/>
                      <a:pt x="14236" y="17374"/>
                    </a:cubicBezTo>
                    <a:cubicBezTo>
                      <a:pt x="14236" y="17843"/>
                      <a:pt x="13993" y="18313"/>
                      <a:pt x="13265" y="18313"/>
                    </a:cubicBezTo>
                    <a:close/>
                    <a:moveTo>
                      <a:pt x="12295" y="14322"/>
                    </a:moveTo>
                    <a:cubicBezTo>
                      <a:pt x="12295" y="15730"/>
                      <a:pt x="11081" y="16904"/>
                      <a:pt x="9625" y="16904"/>
                    </a:cubicBezTo>
                    <a:cubicBezTo>
                      <a:pt x="8169" y="16904"/>
                      <a:pt x="6955" y="15730"/>
                      <a:pt x="6955" y="14322"/>
                    </a:cubicBezTo>
                    <a:cubicBezTo>
                      <a:pt x="3557" y="14322"/>
                      <a:pt x="3557" y="14322"/>
                      <a:pt x="3557" y="14322"/>
                    </a:cubicBezTo>
                    <a:cubicBezTo>
                      <a:pt x="7441" y="6574"/>
                      <a:pt x="7441" y="6574"/>
                      <a:pt x="7441" y="6574"/>
                    </a:cubicBezTo>
                    <a:cubicBezTo>
                      <a:pt x="7441" y="939"/>
                      <a:pt x="7441" y="939"/>
                      <a:pt x="7441" y="939"/>
                    </a:cubicBezTo>
                    <a:cubicBezTo>
                      <a:pt x="13993" y="939"/>
                      <a:pt x="13993" y="939"/>
                      <a:pt x="13993" y="939"/>
                    </a:cubicBezTo>
                    <a:cubicBezTo>
                      <a:pt x="13993" y="4461"/>
                      <a:pt x="13993" y="5870"/>
                      <a:pt x="13993" y="6339"/>
                    </a:cubicBezTo>
                    <a:cubicBezTo>
                      <a:pt x="10353" y="6339"/>
                      <a:pt x="10353" y="6339"/>
                      <a:pt x="10353" y="6339"/>
                    </a:cubicBezTo>
                    <a:cubicBezTo>
                      <a:pt x="10353" y="7278"/>
                      <a:pt x="10353" y="7278"/>
                      <a:pt x="10353" y="7278"/>
                    </a:cubicBezTo>
                    <a:cubicBezTo>
                      <a:pt x="14236" y="7278"/>
                      <a:pt x="14236" y="7278"/>
                      <a:pt x="14236" y="7278"/>
                    </a:cubicBezTo>
                    <a:cubicBezTo>
                      <a:pt x="14721" y="8217"/>
                      <a:pt x="14721" y="8217"/>
                      <a:pt x="14721" y="8217"/>
                    </a:cubicBezTo>
                    <a:cubicBezTo>
                      <a:pt x="11324" y="8217"/>
                      <a:pt x="11324" y="8217"/>
                      <a:pt x="11324" y="8217"/>
                    </a:cubicBezTo>
                    <a:cubicBezTo>
                      <a:pt x="11324" y="9391"/>
                      <a:pt x="11324" y="9391"/>
                      <a:pt x="11324" y="9391"/>
                    </a:cubicBezTo>
                    <a:cubicBezTo>
                      <a:pt x="15207" y="9391"/>
                      <a:pt x="15207" y="9391"/>
                      <a:pt x="15207" y="9391"/>
                    </a:cubicBezTo>
                    <a:cubicBezTo>
                      <a:pt x="15207" y="9157"/>
                      <a:pt x="15207" y="9157"/>
                      <a:pt x="15207" y="9157"/>
                    </a:cubicBezTo>
                    <a:cubicBezTo>
                      <a:pt x="15692" y="10330"/>
                      <a:pt x="15692" y="10330"/>
                      <a:pt x="15692" y="10330"/>
                    </a:cubicBezTo>
                    <a:cubicBezTo>
                      <a:pt x="12052" y="10330"/>
                      <a:pt x="12052" y="10330"/>
                      <a:pt x="12052" y="10330"/>
                    </a:cubicBezTo>
                    <a:cubicBezTo>
                      <a:pt x="12052" y="11270"/>
                      <a:pt x="12052" y="11270"/>
                      <a:pt x="12052" y="11270"/>
                    </a:cubicBezTo>
                    <a:cubicBezTo>
                      <a:pt x="16178" y="11270"/>
                      <a:pt x="16178" y="11270"/>
                      <a:pt x="16178" y="11270"/>
                    </a:cubicBezTo>
                    <a:cubicBezTo>
                      <a:pt x="16178" y="11270"/>
                      <a:pt x="16178" y="11270"/>
                      <a:pt x="16178" y="11270"/>
                    </a:cubicBezTo>
                    <a:cubicBezTo>
                      <a:pt x="17634" y="14322"/>
                      <a:pt x="17634" y="14322"/>
                      <a:pt x="17634" y="14322"/>
                    </a:cubicBezTo>
                    <a:lnTo>
                      <a:pt x="12295" y="14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2"/>
              <p:cNvSpPr/>
              <p:nvPr/>
            </p:nvSpPr>
            <p:spPr>
              <a:xfrm>
                <a:off x="6531088" y="1029094"/>
                <a:ext cx="198882" cy="85752"/>
              </a:xfrm>
              <a:custGeom>
                <a:rect b="b" l="l" r="r" t="t"/>
                <a:pathLst>
                  <a:path extrusionOk="0" h="21600" w="21600">
                    <a:moveTo>
                      <a:pt x="16848" y="16577"/>
                    </a:moveTo>
                    <a:cubicBezTo>
                      <a:pt x="16848" y="16577"/>
                      <a:pt x="16848" y="16577"/>
                      <a:pt x="16848" y="16577"/>
                    </a:cubicBezTo>
                    <a:cubicBezTo>
                      <a:pt x="16848" y="0"/>
                      <a:pt x="16848" y="0"/>
                      <a:pt x="16848" y="0"/>
                    </a:cubicBezTo>
                    <a:cubicBezTo>
                      <a:pt x="4752" y="0"/>
                      <a:pt x="4752" y="0"/>
                      <a:pt x="4752" y="0"/>
                    </a:cubicBezTo>
                    <a:cubicBezTo>
                      <a:pt x="4752" y="16577"/>
                      <a:pt x="4752" y="16577"/>
                      <a:pt x="4752" y="16577"/>
                    </a:cubicBezTo>
                    <a:cubicBezTo>
                      <a:pt x="4752" y="16577"/>
                      <a:pt x="4752" y="16577"/>
                      <a:pt x="4752" y="16577"/>
                    </a:cubicBezTo>
                    <a:cubicBezTo>
                      <a:pt x="0" y="16577"/>
                      <a:pt x="0" y="16577"/>
                      <a:pt x="0" y="16577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6577"/>
                      <a:pt x="21600" y="16577"/>
                      <a:pt x="21600" y="16577"/>
                    </a:cubicBezTo>
                    <a:lnTo>
                      <a:pt x="16848" y="16577"/>
                    </a:lnTo>
                    <a:close/>
                    <a:moveTo>
                      <a:pt x="14256" y="14065"/>
                    </a:moveTo>
                    <a:cubicBezTo>
                      <a:pt x="14256" y="14065"/>
                      <a:pt x="14256" y="14065"/>
                      <a:pt x="14256" y="14065"/>
                    </a:cubicBezTo>
                    <a:cubicBezTo>
                      <a:pt x="7560" y="14065"/>
                      <a:pt x="7560" y="14065"/>
                      <a:pt x="7560" y="14065"/>
                    </a:cubicBezTo>
                    <a:cubicBezTo>
                      <a:pt x="7560" y="14065"/>
                      <a:pt x="7560" y="14065"/>
                      <a:pt x="7560" y="14065"/>
                    </a:cubicBezTo>
                    <a:cubicBezTo>
                      <a:pt x="7560" y="5023"/>
                      <a:pt x="7560" y="5023"/>
                      <a:pt x="7560" y="5023"/>
                    </a:cubicBezTo>
                    <a:cubicBezTo>
                      <a:pt x="14256" y="5023"/>
                      <a:pt x="14256" y="5023"/>
                      <a:pt x="14256" y="5023"/>
                    </a:cubicBezTo>
                    <a:lnTo>
                      <a:pt x="14256" y="140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6531088" y="1133506"/>
                <a:ext cx="3573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6531088" y="1171617"/>
                <a:ext cx="3573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6531088" y="1210920"/>
                <a:ext cx="3573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6972925" y="1847301"/>
                <a:ext cx="278694" cy="162000"/>
              </a:xfrm>
              <a:custGeom>
                <a:rect b="b" l="l" r="r" t="t"/>
                <a:pathLst>
                  <a:path extrusionOk="0" h="21600" w="21600">
                    <a:moveTo>
                      <a:pt x="17897" y="5867"/>
                    </a:moveTo>
                    <a:cubicBezTo>
                      <a:pt x="17589" y="4533"/>
                      <a:pt x="16971" y="3200"/>
                      <a:pt x="15737" y="2400"/>
                    </a:cubicBezTo>
                    <a:cubicBezTo>
                      <a:pt x="15583" y="2133"/>
                      <a:pt x="14966" y="1867"/>
                      <a:pt x="14194" y="1867"/>
                    </a:cubicBezTo>
                    <a:cubicBezTo>
                      <a:pt x="13577" y="1867"/>
                      <a:pt x="13114" y="2133"/>
                      <a:pt x="12651" y="2400"/>
                    </a:cubicBezTo>
                    <a:cubicBezTo>
                      <a:pt x="12189" y="1867"/>
                      <a:pt x="11571" y="1333"/>
                      <a:pt x="10646" y="1333"/>
                    </a:cubicBezTo>
                    <a:cubicBezTo>
                      <a:pt x="10491" y="1333"/>
                      <a:pt x="10183" y="1600"/>
                      <a:pt x="9874" y="1600"/>
                    </a:cubicBezTo>
                    <a:cubicBezTo>
                      <a:pt x="9411" y="800"/>
                      <a:pt x="8486" y="0"/>
                      <a:pt x="7097" y="0"/>
                    </a:cubicBezTo>
                    <a:cubicBezTo>
                      <a:pt x="6326" y="0"/>
                      <a:pt x="5709" y="267"/>
                      <a:pt x="4783" y="800"/>
                    </a:cubicBezTo>
                    <a:cubicBezTo>
                      <a:pt x="4783" y="1067"/>
                      <a:pt x="2777" y="2933"/>
                      <a:pt x="2777" y="7467"/>
                    </a:cubicBezTo>
                    <a:cubicBezTo>
                      <a:pt x="2623" y="7733"/>
                      <a:pt x="2623" y="8000"/>
                      <a:pt x="2469" y="8267"/>
                    </a:cubicBezTo>
                    <a:cubicBezTo>
                      <a:pt x="2160" y="8267"/>
                      <a:pt x="1851" y="8800"/>
                      <a:pt x="1543" y="9067"/>
                    </a:cubicBezTo>
                    <a:cubicBezTo>
                      <a:pt x="771" y="10133"/>
                      <a:pt x="0" y="12000"/>
                      <a:pt x="0" y="14933"/>
                    </a:cubicBezTo>
                    <a:cubicBezTo>
                      <a:pt x="0" y="19467"/>
                      <a:pt x="2314" y="21333"/>
                      <a:pt x="3703" y="21600"/>
                    </a:cubicBezTo>
                    <a:cubicBezTo>
                      <a:pt x="16817" y="21600"/>
                      <a:pt x="16817" y="21600"/>
                      <a:pt x="16817" y="21600"/>
                    </a:cubicBezTo>
                    <a:cubicBezTo>
                      <a:pt x="16817" y="21600"/>
                      <a:pt x="16971" y="21600"/>
                      <a:pt x="16971" y="21600"/>
                    </a:cubicBezTo>
                    <a:cubicBezTo>
                      <a:pt x="19594" y="21600"/>
                      <a:pt x="21600" y="17867"/>
                      <a:pt x="21600" y="13600"/>
                    </a:cubicBezTo>
                    <a:cubicBezTo>
                      <a:pt x="21600" y="9867"/>
                      <a:pt x="20057" y="6400"/>
                      <a:pt x="17897" y="5867"/>
                    </a:cubicBezTo>
                    <a:close/>
                    <a:moveTo>
                      <a:pt x="16971" y="20267"/>
                    </a:moveTo>
                    <a:cubicBezTo>
                      <a:pt x="16971" y="20267"/>
                      <a:pt x="16817" y="20267"/>
                      <a:pt x="16817" y="20267"/>
                    </a:cubicBezTo>
                    <a:cubicBezTo>
                      <a:pt x="3703" y="20267"/>
                      <a:pt x="3703" y="20267"/>
                      <a:pt x="3703" y="20267"/>
                    </a:cubicBezTo>
                    <a:cubicBezTo>
                      <a:pt x="2931" y="20000"/>
                      <a:pt x="771" y="18933"/>
                      <a:pt x="771" y="14933"/>
                    </a:cubicBezTo>
                    <a:cubicBezTo>
                      <a:pt x="771" y="12533"/>
                      <a:pt x="1389" y="10933"/>
                      <a:pt x="2006" y="10133"/>
                    </a:cubicBezTo>
                    <a:cubicBezTo>
                      <a:pt x="2314" y="9867"/>
                      <a:pt x="2623" y="9600"/>
                      <a:pt x="2931" y="9333"/>
                    </a:cubicBezTo>
                    <a:cubicBezTo>
                      <a:pt x="3086" y="9333"/>
                      <a:pt x="3086" y="9333"/>
                      <a:pt x="3086" y="9333"/>
                    </a:cubicBezTo>
                    <a:cubicBezTo>
                      <a:pt x="3086" y="9067"/>
                      <a:pt x="3086" y="9067"/>
                      <a:pt x="3086" y="9067"/>
                    </a:cubicBezTo>
                    <a:cubicBezTo>
                      <a:pt x="3240" y="8800"/>
                      <a:pt x="3240" y="8533"/>
                      <a:pt x="3394" y="8267"/>
                    </a:cubicBezTo>
                    <a:cubicBezTo>
                      <a:pt x="3549" y="8000"/>
                      <a:pt x="3549" y="8000"/>
                      <a:pt x="3549" y="8000"/>
                    </a:cubicBezTo>
                    <a:cubicBezTo>
                      <a:pt x="3549" y="7733"/>
                      <a:pt x="3549" y="7733"/>
                      <a:pt x="3549" y="7733"/>
                    </a:cubicBezTo>
                    <a:cubicBezTo>
                      <a:pt x="3394" y="3733"/>
                      <a:pt x="5091" y="2133"/>
                      <a:pt x="5246" y="2133"/>
                    </a:cubicBezTo>
                    <a:cubicBezTo>
                      <a:pt x="5863" y="1600"/>
                      <a:pt x="6480" y="1333"/>
                      <a:pt x="7097" y="1333"/>
                    </a:cubicBezTo>
                    <a:cubicBezTo>
                      <a:pt x="8177" y="1333"/>
                      <a:pt x="8949" y="2133"/>
                      <a:pt x="9411" y="2933"/>
                    </a:cubicBezTo>
                    <a:cubicBezTo>
                      <a:pt x="9720" y="3200"/>
                      <a:pt x="9720" y="3200"/>
                      <a:pt x="9720" y="3200"/>
                    </a:cubicBezTo>
                    <a:cubicBezTo>
                      <a:pt x="9874" y="2933"/>
                      <a:pt x="9874" y="2933"/>
                      <a:pt x="9874" y="2933"/>
                    </a:cubicBezTo>
                    <a:cubicBezTo>
                      <a:pt x="10800" y="2667"/>
                      <a:pt x="11726" y="2933"/>
                      <a:pt x="12343" y="3733"/>
                    </a:cubicBezTo>
                    <a:cubicBezTo>
                      <a:pt x="12497" y="4000"/>
                      <a:pt x="12497" y="4000"/>
                      <a:pt x="12497" y="4000"/>
                    </a:cubicBezTo>
                    <a:cubicBezTo>
                      <a:pt x="12806" y="3733"/>
                      <a:pt x="12806" y="3733"/>
                      <a:pt x="12806" y="3733"/>
                    </a:cubicBezTo>
                    <a:cubicBezTo>
                      <a:pt x="13114" y="3467"/>
                      <a:pt x="13731" y="3200"/>
                      <a:pt x="14194" y="3200"/>
                    </a:cubicBezTo>
                    <a:cubicBezTo>
                      <a:pt x="14811" y="3200"/>
                      <a:pt x="15429" y="3467"/>
                      <a:pt x="15429" y="3733"/>
                    </a:cubicBezTo>
                    <a:cubicBezTo>
                      <a:pt x="16354" y="4267"/>
                      <a:pt x="16817" y="5333"/>
                      <a:pt x="17126" y="6667"/>
                    </a:cubicBezTo>
                    <a:cubicBezTo>
                      <a:pt x="17280" y="7200"/>
                      <a:pt x="17280" y="7200"/>
                      <a:pt x="17280" y="7200"/>
                    </a:cubicBezTo>
                    <a:cubicBezTo>
                      <a:pt x="17434" y="7200"/>
                      <a:pt x="17434" y="7200"/>
                      <a:pt x="17434" y="7200"/>
                    </a:cubicBezTo>
                    <a:cubicBezTo>
                      <a:pt x="19440" y="7467"/>
                      <a:pt x="20829" y="10400"/>
                      <a:pt x="20829" y="13600"/>
                    </a:cubicBezTo>
                    <a:cubicBezTo>
                      <a:pt x="20829" y="17333"/>
                      <a:pt x="19131" y="20267"/>
                      <a:pt x="16971" y="20267"/>
                    </a:cubicBezTo>
                    <a:close/>
                    <a:moveTo>
                      <a:pt x="7869" y="12800"/>
                    </a:moveTo>
                    <a:cubicBezTo>
                      <a:pt x="7869" y="13867"/>
                      <a:pt x="7251" y="14667"/>
                      <a:pt x="6634" y="14667"/>
                    </a:cubicBezTo>
                    <a:cubicBezTo>
                      <a:pt x="6017" y="14667"/>
                      <a:pt x="5554" y="13867"/>
                      <a:pt x="5554" y="12800"/>
                    </a:cubicBezTo>
                    <a:cubicBezTo>
                      <a:pt x="5554" y="11733"/>
                      <a:pt x="6017" y="10933"/>
                      <a:pt x="6634" y="10933"/>
                    </a:cubicBezTo>
                    <a:cubicBezTo>
                      <a:pt x="7251" y="10933"/>
                      <a:pt x="7869" y="11733"/>
                      <a:pt x="7869" y="12800"/>
                    </a:cubicBezTo>
                    <a:close/>
                    <a:moveTo>
                      <a:pt x="12651" y="12800"/>
                    </a:moveTo>
                    <a:cubicBezTo>
                      <a:pt x="12651" y="14400"/>
                      <a:pt x="11726" y="15733"/>
                      <a:pt x="10800" y="15733"/>
                    </a:cubicBezTo>
                    <a:cubicBezTo>
                      <a:pt x="9874" y="15733"/>
                      <a:pt x="9103" y="14400"/>
                      <a:pt x="9103" y="12800"/>
                    </a:cubicBezTo>
                    <a:cubicBezTo>
                      <a:pt x="9103" y="11200"/>
                      <a:pt x="9874" y="9600"/>
                      <a:pt x="10800" y="9600"/>
                    </a:cubicBezTo>
                    <a:cubicBezTo>
                      <a:pt x="11726" y="9600"/>
                      <a:pt x="12651" y="11200"/>
                      <a:pt x="12651" y="12800"/>
                    </a:cubicBezTo>
                    <a:close/>
                    <a:moveTo>
                      <a:pt x="16046" y="12800"/>
                    </a:moveTo>
                    <a:cubicBezTo>
                      <a:pt x="16046" y="13867"/>
                      <a:pt x="15583" y="14667"/>
                      <a:pt x="14966" y="14667"/>
                    </a:cubicBezTo>
                    <a:cubicBezTo>
                      <a:pt x="14349" y="14667"/>
                      <a:pt x="13886" y="13867"/>
                      <a:pt x="13886" y="12800"/>
                    </a:cubicBezTo>
                    <a:cubicBezTo>
                      <a:pt x="13886" y="11733"/>
                      <a:pt x="14349" y="10933"/>
                      <a:pt x="14966" y="10933"/>
                    </a:cubicBezTo>
                    <a:cubicBezTo>
                      <a:pt x="15583" y="10933"/>
                      <a:pt x="16046" y="11733"/>
                      <a:pt x="16046" y="128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007882" y="1038622"/>
                <a:ext cx="278694" cy="162000"/>
              </a:xfrm>
              <a:custGeom>
                <a:rect b="b" l="l" r="r" t="t"/>
                <a:pathLst>
                  <a:path extrusionOk="0" h="21600" w="21600">
                    <a:moveTo>
                      <a:pt x="17897" y="5867"/>
                    </a:moveTo>
                    <a:cubicBezTo>
                      <a:pt x="17589" y="4800"/>
                      <a:pt x="16971" y="3200"/>
                      <a:pt x="15737" y="2400"/>
                    </a:cubicBezTo>
                    <a:cubicBezTo>
                      <a:pt x="15583" y="2400"/>
                      <a:pt x="14966" y="1867"/>
                      <a:pt x="14194" y="1867"/>
                    </a:cubicBezTo>
                    <a:cubicBezTo>
                      <a:pt x="13577" y="1867"/>
                      <a:pt x="13114" y="2133"/>
                      <a:pt x="12651" y="2667"/>
                    </a:cubicBezTo>
                    <a:cubicBezTo>
                      <a:pt x="12189" y="2133"/>
                      <a:pt x="11571" y="1600"/>
                      <a:pt x="10800" y="1600"/>
                    </a:cubicBezTo>
                    <a:cubicBezTo>
                      <a:pt x="10491" y="1600"/>
                      <a:pt x="10183" y="1600"/>
                      <a:pt x="9874" y="1600"/>
                    </a:cubicBezTo>
                    <a:cubicBezTo>
                      <a:pt x="9411" y="1067"/>
                      <a:pt x="8486" y="0"/>
                      <a:pt x="7097" y="0"/>
                    </a:cubicBezTo>
                    <a:cubicBezTo>
                      <a:pt x="6326" y="0"/>
                      <a:pt x="5709" y="267"/>
                      <a:pt x="4937" y="1067"/>
                    </a:cubicBezTo>
                    <a:cubicBezTo>
                      <a:pt x="4783" y="1067"/>
                      <a:pt x="2777" y="2933"/>
                      <a:pt x="2777" y="7467"/>
                    </a:cubicBezTo>
                    <a:cubicBezTo>
                      <a:pt x="2623" y="7733"/>
                      <a:pt x="2623" y="8000"/>
                      <a:pt x="2469" y="8267"/>
                    </a:cubicBezTo>
                    <a:cubicBezTo>
                      <a:pt x="2160" y="8533"/>
                      <a:pt x="1851" y="8800"/>
                      <a:pt x="1543" y="9333"/>
                    </a:cubicBezTo>
                    <a:cubicBezTo>
                      <a:pt x="771" y="10133"/>
                      <a:pt x="0" y="12000"/>
                      <a:pt x="0" y="14933"/>
                    </a:cubicBezTo>
                    <a:cubicBezTo>
                      <a:pt x="0" y="19467"/>
                      <a:pt x="2314" y="21600"/>
                      <a:pt x="3703" y="21600"/>
                    </a:cubicBezTo>
                    <a:cubicBezTo>
                      <a:pt x="16817" y="21600"/>
                      <a:pt x="16817" y="21600"/>
                      <a:pt x="16817" y="21600"/>
                    </a:cubicBezTo>
                    <a:cubicBezTo>
                      <a:pt x="16817" y="21600"/>
                      <a:pt x="16971" y="21600"/>
                      <a:pt x="17126" y="21600"/>
                    </a:cubicBezTo>
                    <a:cubicBezTo>
                      <a:pt x="19594" y="21600"/>
                      <a:pt x="21600" y="18133"/>
                      <a:pt x="21600" y="13600"/>
                    </a:cubicBezTo>
                    <a:cubicBezTo>
                      <a:pt x="21600" y="9867"/>
                      <a:pt x="20057" y="6667"/>
                      <a:pt x="17897" y="5867"/>
                    </a:cubicBezTo>
                    <a:close/>
                    <a:moveTo>
                      <a:pt x="17126" y="20267"/>
                    </a:moveTo>
                    <a:cubicBezTo>
                      <a:pt x="16971" y="20267"/>
                      <a:pt x="16971" y="20267"/>
                      <a:pt x="16817" y="20267"/>
                    </a:cubicBezTo>
                    <a:cubicBezTo>
                      <a:pt x="3703" y="20267"/>
                      <a:pt x="3703" y="20267"/>
                      <a:pt x="3703" y="20267"/>
                    </a:cubicBezTo>
                    <a:cubicBezTo>
                      <a:pt x="2931" y="20267"/>
                      <a:pt x="771" y="18933"/>
                      <a:pt x="771" y="14933"/>
                    </a:cubicBezTo>
                    <a:cubicBezTo>
                      <a:pt x="771" y="12533"/>
                      <a:pt x="1389" y="11200"/>
                      <a:pt x="2006" y="10400"/>
                    </a:cubicBezTo>
                    <a:cubicBezTo>
                      <a:pt x="2314" y="9867"/>
                      <a:pt x="2623" y="9600"/>
                      <a:pt x="2931" y="9333"/>
                    </a:cubicBezTo>
                    <a:cubicBezTo>
                      <a:pt x="3086" y="9333"/>
                      <a:pt x="3086" y="9333"/>
                      <a:pt x="3086" y="9333"/>
                    </a:cubicBezTo>
                    <a:cubicBezTo>
                      <a:pt x="3086" y="9067"/>
                      <a:pt x="3086" y="9067"/>
                      <a:pt x="3086" y="9067"/>
                    </a:cubicBezTo>
                    <a:cubicBezTo>
                      <a:pt x="3240" y="8800"/>
                      <a:pt x="3240" y="8533"/>
                      <a:pt x="3394" y="8267"/>
                    </a:cubicBezTo>
                    <a:cubicBezTo>
                      <a:pt x="3549" y="8267"/>
                      <a:pt x="3549" y="8267"/>
                      <a:pt x="3549" y="8267"/>
                    </a:cubicBezTo>
                    <a:cubicBezTo>
                      <a:pt x="3549" y="7733"/>
                      <a:pt x="3549" y="7733"/>
                      <a:pt x="3549" y="7733"/>
                    </a:cubicBezTo>
                    <a:cubicBezTo>
                      <a:pt x="3549" y="4000"/>
                      <a:pt x="5246" y="2400"/>
                      <a:pt x="5246" y="2133"/>
                    </a:cubicBezTo>
                    <a:cubicBezTo>
                      <a:pt x="5863" y="1600"/>
                      <a:pt x="6480" y="1333"/>
                      <a:pt x="7097" y="1333"/>
                    </a:cubicBezTo>
                    <a:cubicBezTo>
                      <a:pt x="8177" y="1333"/>
                      <a:pt x="9103" y="2133"/>
                      <a:pt x="9566" y="2933"/>
                    </a:cubicBezTo>
                    <a:cubicBezTo>
                      <a:pt x="9720" y="3200"/>
                      <a:pt x="9720" y="3200"/>
                      <a:pt x="9720" y="3200"/>
                    </a:cubicBezTo>
                    <a:cubicBezTo>
                      <a:pt x="9874" y="3200"/>
                      <a:pt x="9874" y="3200"/>
                      <a:pt x="9874" y="3200"/>
                    </a:cubicBezTo>
                    <a:cubicBezTo>
                      <a:pt x="10800" y="2667"/>
                      <a:pt x="11726" y="2933"/>
                      <a:pt x="12343" y="4000"/>
                    </a:cubicBezTo>
                    <a:cubicBezTo>
                      <a:pt x="12497" y="4267"/>
                      <a:pt x="12497" y="4267"/>
                      <a:pt x="12497" y="4267"/>
                    </a:cubicBezTo>
                    <a:cubicBezTo>
                      <a:pt x="12806" y="4000"/>
                      <a:pt x="12806" y="4000"/>
                      <a:pt x="12806" y="4000"/>
                    </a:cubicBezTo>
                    <a:cubicBezTo>
                      <a:pt x="13114" y="3467"/>
                      <a:pt x="13731" y="3200"/>
                      <a:pt x="14194" y="3200"/>
                    </a:cubicBezTo>
                    <a:cubicBezTo>
                      <a:pt x="14811" y="3200"/>
                      <a:pt x="15429" y="3733"/>
                      <a:pt x="15429" y="3733"/>
                    </a:cubicBezTo>
                    <a:cubicBezTo>
                      <a:pt x="16354" y="4267"/>
                      <a:pt x="16971" y="5333"/>
                      <a:pt x="17126" y="6667"/>
                    </a:cubicBezTo>
                    <a:cubicBezTo>
                      <a:pt x="17280" y="7200"/>
                      <a:pt x="17280" y="7200"/>
                      <a:pt x="17280" y="7200"/>
                    </a:cubicBezTo>
                    <a:cubicBezTo>
                      <a:pt x="17434" y="7200"/>
                      <a:pt x="17434" y="7200"/>
                      <a:pt x="17434" y="7200"/>
                    </a:cubicBezTo>
                    <a:cubicBezTo>
                      <a:pt x="19440" y="7733"/>
                      <a:pt x="20829" y="10400"/>
                      <a:pt x="20829" y="13600"/>
                    </a:cubicBezTo>
                    <a:cubicBezTo>
                      <a:pt x="20829" y="17333"/>
                      <a:pt x="19131" y="20267"/>
                      <a:pt x="17126" y="20267"/>
                    </a:cubicBezTo>
                    <a:close/>
                    <a:moveTo>
                      <a:pt x="7869" y="12800"/>
                    </a:moveTo>
                    <a:cubicBezTo>
                      <a:pt x="7869" y="13867"/>
                      <a:pt x="7251" y="14933"/>
                      <a:pt x="6634" y="14933"/>
                    </a:cubicBezTo>
                    <a:cubicBezTo>
                      <a:pt x="6017" y="14933"/>
                      <a:pt x="5554" y="13867"/>
                      <a:pt x="5554" y="12800"/>
                    </a:cubicBezTo>
                    <a:cubicBezTo>
                      <a:pt x="5554" y="11733"/>
                      <a:pt x="6017" y="10933"/>
                      <a:pt x="6634" y="10933"/>
                    </a:cubicBezTo>
                    <a:cubicBezTo>
                      <a:pt x="7251" y="10933"/>
                      <a:pt x="7869" y="11733"/>
                      <a:pt x="7869" y="12800"/>
                    </a:cubicBezTo>
                    <a:close/>
                    <a:moveTo>
                      <a:pt x="12651" y="12800"/>
                    </a:moveTo>
                    <a:cubicBezTo>
                      <a:pt x="12651" y="14667"/>
                      <a:pt x="11880" y="16000"/>
                      <a:pt x="10800" y="16000"/>
                    </a:cubicBezTo>
                    <a:cubicBezTo>
                      <a:pt x="9874" y="16000"/>
                      <a:pt x="9103" y="14667"/>
                      <a:pt x="9103" y="12800"/>
                    </a:cubicBezTo>
                    <a:cubicBezTo>
                      <a:pt x="9103" y="11200"/>
                      <a:pt x="9874" y="9867"/>
                      <a:pt x="10800" y="9867"/>
                    </a:cubicBezTo>
                    <a:cubicBezTo>
                      <a:pt x="11880" y="9867"/>
                      <a:pt x="12651" y="11200"/>
                      <a:pt x="12651" y="12800"/>
                    </a:cubicBezTo>
                    <a:close/>
                    <a:moveTo>
                      <a:pt x="16046" y="12800"/>
                    </a:moveTo>
                    <a:cubicBezTo>
                      <a:pt x="16046" y="13867"/>
                      <a:pt x="15583" y="14933"/>
                      <a:pt x="14966" y="14933"/>
                    </a:cubicBezTo>
                    <a:cubicBezTo>
                      <a:pt x="14349" y="14933"/>
                      <a:pt x="13886" y="13867"/>
                      <a:pt x="13886" y="12800"/>
                    </a:cubicBezTo>
                    <a:cubicBezTo>
                      <a:pt x="13886" y="11733"/>
                      <a:pt x="14349" y="10933"/>
                      <a:pt x="14966" y="10933"/>
                    </a:cubicBezTo>
                    <a:cubicBezTo>
                      <a:pt x="15583" y="10933"/>
                      <a:pt x="16046" y="11733"/>
                      <a:pt x="16046" y="128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4143263" y="1660316"/>
                <a:ext cx="206010" cy="195318"/>
              </a:xfrm>
              <a:custGeom>
                <a:rect b="b" l="l" r="r" t="t"/>
                <a:pathLst>
                  <a:path extrusionOk="0" h="21600" w="21600">
                    <a:moveTo>
                      <a:pt x="18993" y="7069"/>
                    </a:moveTo>
                    <a:lnTo>
                      <a:pt x="18993" y="3927"/>
                    </a:lnTo>
                    <a:lnTo>
                      <a:pt x="15145" y="3927"/>
                    </a:lnTo>
                    <a:lnTo>
                      <a:pt x="10800" y="0"/>
                    </a:lnTo>
                    <a:lnTo>
                      <a:pt x="6083" y="3927"/>
                    </a:lnTo>
                    <a:lnTo>
                      <a:pt x="2483" y="3927"/>
                    </a:lnTo>
                    <a:lnTo>
                      <a:pt x="2483" y="6807"/>
                    </a:lnTo>
                    <a:lnTo>
                      <a:pt x="0" y="903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9033"/>
                    </a:lnTo>
                    <a:lnTo>
                      <a:pt x="18993" y="7069"/>
                    </a:lnTo>
                    <a:close/>
                    <a:moveTo>
                      <a:pt x="20607" y="20684"/>
                    </a:moveTo>
                    <a:lnTo>
                      <a:pt x="869" y="20684"/>
                    </a:lnTo>
                    <a:lnTo>
                      <a:pt x="869" y="9687"/>
                    </a:lnTo>
                    <a:lnTo>
                      <a:pt x="3476" y="7462"/>
                    </a:lnTo>
                    <a:lnTo>
                      <a:pt x="3476" y="4844"/>
                    </a:lnTo>
                    <a:lnTo>
                      <a:pt x="6455" y="4844"/>
                    </a:lnTo>
                    <a:lnTo>
                      <a:pt x="10800" y="1309"/>
                    </a:lnTo>
                    <a:lnTo>
                      <a:pt x="14772" y="4844"/>
                    </a:lnTo>
                    <a:lnTo>
                      <a:pt x="18124" y="4844"/>
                    </a:lnTo>
                    <a:lnTo>
                      <a:pt x="18124" y="7462"/>
                    </a:lnTo>
                    <a:lnTo>
                      <a:pt x="20607" y="9687"/>
                    </a:lnTo>
                    <a:lnTo>
                      <a:pt x="20607" y="20684"/>
                    </a:lnTo>
                    <a:close/>
                    <a:moveTo>
                      <a:pt x="4345" y="11913"/>
                    </a:moveTo>
                    <a:lnTo>
                      <a:pt x="10800" y="16495"/>
                    </a:lnTo>
                    <a:lnTo>
                      <a:pt x="17255" y="12044"/>
                    </a:lnTo>
                    <a:lnTo>
                      <a:pt x="17255" y="5891"/>
                    </a:lnTo>
                    <a:lnTo>
                      <a:pt x="4345" y="5891"/>
                    </a:lnTo>
                    <a:lnTo>
                      <a:pt x="4345" y="11913"/>
                    </a:lnTo>
                    <a:close/>
                    <a:moveTo>
                      <a:pt x="6828" y="7462"/>
                    </a:moveTo>
                    <a:lnTo>
                      <a:pt x="14772" y="7462"/>
                    </a:lnTo>
                    <a:lnTo>
                      <a:pt x="14772" y="8509"/>
                    </a:lnTo>
                    <a:lnTo>
                      <a:pt x="6828" y="8509"/>
                    </a:lnTo>
                    <a:lnTo>
                      <a:pt x="6828" y="7462"/>
                    </a:lnTo>
                    <a:close/>
                    <a:moveTo>
                      <a:pt x="6828" y="10342"/>
                    </a:moveTo>
                    <a:lnTo>
                      <a:pt x="14772" y="10342"/>
                    </a:lnTo>
                    <a:lnTo>
                      <a:pt x="14772" y="11389"/>
                    </a:lnTo>
                    <a:lnTo>
                      <a:pt x="6828" y="11389"/>
                    </a:lnTo>
                    <a:lnTo>
                      <a:pt x="6828" y="10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9435779" y="376434"/>
                <a:ext cx="207198" cy="192942"/>
              </a:xfrm>
              <a:custGeom>
                <a:rect b="b" l="l" r="r" t="t"/>
                <a:pathLst>
                  <a:path extrusionOk="0" h="21600" w="21600">
                    <a:moveTo>
                      <a:pt x="18885" y="6891"/>
                    </a:moveTo>
                    <a:lnTo>
                      <a:pt x="18885" y="3710"/>
                    </a:lnTo>
                    <a:lnTo>
                      <a:pt x="15182" y="3710"/>
                    </a:lnTo>
                    <a:lnTo>
                      <a:pt x="10862" y="0"/>
                    </a:lnTo>
                    <a:lnTo>
                      <a:pt x="6048" y="3710"/>
                    </a:lnTo>
                    <a:lnTo>
                      <a:pt x="2469" y="3710"/>
                    </a:lnTo>
                    <a:lnTo>
                      <a:pt x="2469" y="6891"/>
                    </a:lnTo>
                    <a:lnTo>
                      <a:pt x="0" y="914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9144"/>
                    </a:lnTo>
                    <a:lnTo>
                      <a:pt x="18885" y="6891"/>
                    </a:lnTo>
                    <a:close/>
                    <a:moveTo>
                      <a:pt x="20489" y="20672"/>
                    </a:moveTo>
                    <a:lnTo>
                      <a:pt x="864" y="20672"/>
                    </a:lnTo>
                    <a:lnTo>
                      <a:pt x="864" y="9541"/>
                    </a:lnTo>
                    <a:lnTo>
                      <a:pt x="3579" y="7288"/>
                    </a:lnTo>
                    <a:lnTo>
                      <a:pt x="3579" y="4903"/>
                    </a:lnTo>
                    <a:lnTo>
                      <a:pt x="6418" y="4903"/>
                    </a:lnTo>
                    <a:lnTo>
                      <a:pt x="10862" y="1060"/>
                    </a:lnTo>
                    <a:lnTo>
                      <a:pt x="14688" y="4903"/>
                    </a:lnTo>
                    <a:lnTo>
                      <a:pt x="18021" y="4903"/>
                    </a:lnTo>
                    <a:lnTo>
                      <a:pt x="18021" y="7553"/>
                    </a:lnTo>
                    <a:lnTo>
                      <a:pt x="20489" y="9541"/>
                    </a:lnTo>
                    <a:lnTo>
                      <a:pt x="20489" y="20672"/>
                    </a:lnTo>
                    <a:close/>
                    <a:moveTo>
                      <a:pt x="4443" y="12059"/>
                    </a:moveTo>
                    <a:lnTo>
                      <a:pt x="10862" y="16432"/>
                    </a:lnTo>
                    <a:lnTo>
                      <a:pt x="17280" y="12059"/>
                    </a:lnTo>
                    <a:lnTo>
                      <a:pt x="17280" y="5963"/>
                    </a:lnTo>
                    <a:lnTo>
                      <a:pt x="4443" y="5963"/>
                    </a:lnTo>
                    <a:lnTo>
                      <a:pt x="4443" y="12059"/>
                    </a:lnTo>
                    <a:close/>
                    <a:moveTo>
                      <a:pt x="6912" y="7288"/>
                    </a:moveTo>
                    <a:lnTo>
                      <a:pt x="14688" y="7288"/>
                    </a:lnTo>
                    <a:lnTo>
                      <a:pt x="14688" y="8481"/>
                    </a:lnTo>
                    <a:lnTo>
                      <a:pt x="6912" y="8481"/>
                    </a:lnTo>
                    <a:lnTo>
                      <a:pt x="6912" y="7288"/>
                    </a:lnTo>
                    <a:close/>
                    <a:moveTo>
                      <a:pt x="6912" y="10204"/>
                    </a:moveTo>
                    <a:lnTo>
                      <a:pt x="14688" y="10204"/>
                    </a:lnTo>
                    <a:lnTo>
                      <a:pt x="14688" y="11396"/>
                    </a:lnTo>
                    <a:lnTo>
                      <a:pt x="6912" y="11396"/>
                    </a:lnTo>
                    <a:lnTo>
                      <a:pt x="6912" y="102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1017058" y="3518253"/>
                <a:ext cx="207198" cy="195318"/>
              </a:xfrm>
              <a:custGeom>
                <a:rect b="b" l="l" r="r" t="t"/>
                <a:pathLst>
                  <a:path extrusionOk="0" h="21600" w="21600">
                    <a:moveTo>
                      <a:pt x="19008" y="7069"/>
                    </a:moveTo>
                    <a:lnTo>
                      <a:pt x="19008" y="4058"/>
                    </a:lnTo>
                    <a:lnTo>
                      <a:pt x="15058" y="4058"/>
                    </a:lnTo>
                    <a:lnTo>
                      <a:pt x="10738" y="0"/>
                    </a:lnTo>
                    <a:lnTo>
                      <a:pt x="6171" y="4058"/>
                    </a:lnTo>
                    <a:lnTo>
                      <a:pt x="2715" y="4058"/>
                    </a:lnTo>
                    <a:lnTo>
                      <a:pt x="2715" y="6938"/>
                    </a:lnTo>
                    <a:lnTo>
                      <a:pt x="0" y="903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9033"/>
                    </a:lnTo>
                    <a:lnTo>
                      <a:pt x="19008" y="7069"/>
                    </a:lnTo>
                    <a:close/>
                    <a:moveTo>
                      <a:pt x="20736" y="20684"/>
                    </a:moveTo>
                    <a:lnTo>
                      <a:pt x="987" y="20684"/>
                    </a:lnTo>
                    <a:lnTo>
                      <a:pt x="987" y="9687"/>
                    </a:lnTo>
                    <a:lnTo>
                      <a:pt x="3456" y="7593"/>
                    </a:lnTo>
                    <a:lnTo>
                      <a:pt x="3456" y="4844"/>
                    </a:lnTo>
                    <a:lnTo>
                      <a:pt x="6418" y="4844"/>
                    </a:lnTo>
                    <a:lnTo>
                      <a:pt x="10738" y="1440"/>
                    </a:lnTo>
                    <a:lnTo>
                      <a:pt x="14688" y="4844"/>
                    </a:lnTo>
                    <a:lnTo>
                      <a:pt x="18021" y="4844"/>
                    </a:lnTo>
                    <a:lnTo>
                      <a:pt x="18021" y="7593"/>
                    </a:lnTo>
                    <a:lnTo>
                      <a:pt x="20736" y="9687"/>
                    </a:lnTo>
                    <a:lnTo>
                      <a:pt x="20736" y="20684"/>
                    </a:lnTo>
                    <a:close/>
                    <a:moveTo>
                      <a:pt x="4320" y="11913"/>
                    </a:moveTo>
                    <a:lnTo>
                      <a:pt x="10738" y="16625"/>
                    </a:lnTo>
                    <a:lnTo>
                      <a:pt x="17157" y="12175"/>
                    </a:lnTo>
                    <a:lnTo>
                      <a:pt x="17157" y="6022"/>
                    </a:lnTo>
                    <a:lnTo>
                      <a:pt x="4320" y="6022"/>
                    </a:lnTo>
                    <a:lnTo>
                      <a:pt x="4320" y="11913"/>
                    </a:lnTo>
                    <a:close/>
                    <a:moveTo>
                      <a:pt x="6789" y="7593"/>
                    </a:moveTo>
                    <a:lnTo>
                      <a:pt x="14688" y="7593"/>
                    </a:lnTo>
                    <a:lnTo>
                      <a:pt x="14688" y="8640"/>
                    </a:lnTo>
                    <a:lnTo>
                      <a:pt x="6789" y="8640"/>
                    </a:lnTo>
                    <a:lnTo>
                      <a:pt x="6789" y="7593"/>
                    </a:lnTo>
                    <a:close/>
                    <a:moveTo>
                      <a:pt x="6789" y="10342"/>
                    </a:moveTo>
                    <a:lnTo>
                      <a:pt x="14688" y="10342"/>
                    </a:lnTo>
                    <a:lnTo>
                      <a:pt x="14688" y="11520"/>
                    </a:lnTo>
                    <a:lnTo>
                      <a:pt x="6789" y="11520"/>
                    </a:lnTo>
                    <a:lnTo>
                      <a:pt x="6789" y="10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6641845" y="2255809"/>
                <a:ext cx="220320" cy="165564"/>
              </a:xfrm>
              <a:custGeom>
                <a:rect b="b" l="l" r="r" t="t"/>
                <a:pathLst>
                  <a:path extrusionOk="0" h="21600" w="21600">
                    <a:moveTo>
                      <a:pt x="21011" y="7547"/>
                    </a:moveTo>
                    <a:cubicBezTo>
                      <a:pt x="21011" y="6506"/>
                      <a:pt x="21011" y="6506"/>
                      <a:pt x="21011" y="6506"/>
                    </a:cubicBezTo>
                    <a:cubicBezTo>
                      <a:pt x="21207" y="6506"/>
                      <a:pt x="21207" y="6506"/>
                      <a:pt x="21207" y="6506"/>
                    </a:cubicBezTo>
                    <a:cubicBezTo>
                      <a:pt x="21600" y="5986"/>
                      <a:pt x="21600" y="5465"/>
                      <a:pt x="21600" y="4684"/>
                    </a:cubicBezTo>
                    <a:cubicBezTo>
                      <a:pt x="21600" y="4164"/>
                      <a:pt x="21600" y="3383"/>
                      <a:pt x="21207" y="2863"/>
                    </a:cubicBezTo>
                    <a:cubicBezTo>
                      <a:pt x="21011" y="2863"/>
                      <a:pt x="21011" y="2863"/>
                      <a:pt x="21011" y="2863"/>
                    </a:cubicBezTo>
                    <a:cubicBezTo>
                      <a:pt x="21011" y="0"/>
                      <a:pt x="21011" y="0"/>
                      <a:pt x="21011" y="0"/>
                    </a:cubicBezTo>
                    <a:cubicBezTo>
                      <a:pt x="11193" y="0"/>
                      <a:pt x="11193" y="0"/>
                      <a:pt x="11193" y="0"/>
                    </a:cubicBezTo>
                    <a:cubicBezTo>
                      <a:pt x="10407" y="1041"/>
                      <a:pt x="10407" y="1041"/>
                      <a:pt x="10407" y="1041"/>
                    </a:cubicBezTo>
                    <a:cubicBezTo>
                      <a:pt x="9425" y="0"/>
                      <a:pt x="9425" y="0"/>
                      <a:pt x="94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778"/>
                      <a:pt x="0" y="19778"/>
                      <a:pt x="0" y="19778"/>
                    </a:cubicBezTo>
                    <a:cubicBezTo>
                      <a:pt x="9033" y="19778"/>
                      <a:pt x="9033" y="19778"/>
                      <a:pt x="9033" y="19778"/>
                    </a:cubicBezTo>
                    <a:cubicBezTo>
                      <a:pt x="10407" y="21600"/>
                      <a:pt x="10407" y="21600"/>
                      <a:pt x="10407" y="21600"/>
                    </a:cubicBezTo>
                    <a:cubicBezTo>
                      <a:pt x="11585" y="19778"/>
                      <a:pt x="11585" y="19778"/>
                      <a:pt x="11585" y="19778"/>
                    </a:cubicBezTo>
                    <a:cubicBezTo>
                      <a:pt x="21011" y="19778"/>
                      <a:pt x="21011" y="19778"/>
                      <a:pt x="21011" y="19778"/>
                    </a:cubicBezTo>
                    <a:cubicBezTo>
                      <a:pt x="21011" y="10930"/>
                      <a:pt x="21011" y="10930"/>
                      <a:pt x="21011" y="10930"/>
                    </a:cubicBezTo>
                    <a:cubicBezTo>
                      <a:pt x="21207" y="10930"/>
                      <a:pt x="21207" y="10930"/>
                      <a:pt x="21207" y="10930"/>
                    </a:cubicBezTo>
                    <a:cubicBezTo>
                      <a:pt x="21600" y="10410"/>
                      <a:pt x="21600" y="9889"/>
                      <a:pt x="21600" y="9369"/>
                    </a:cubicBezTo>
                    <a:cubicBezTo>
                      <a:pt x="21600" y="8588"/>
                      <a:pt x="21600" y="8067"/>
                      <a:pt x="21207" y="7547"/>
                    </a:cubicBezTo>
                    <a:lnTo>
                      <a:pt x="21011" y="7547"/>
                    </a:lnTo>
                    <a:close/>
                    <a:moveTo>
                      <a:pt x="982" y="1301"/>
                    </a:moveTo>
                    <a:cubicBezTo>
                      <a:pt x="9033" y="1301"/>
                      <a:pt x="9033" y="1301"/>
                      <a:pt x="9033" y="1301"/>
                    </a:cubicBezTo>
                    <a:cubicBezTo>
                      <a:pt x="10015" y="2342"/>
                      <a:pt x="10015" y="2342"/>
                      <a:pt x="10015" y="2342"/>
                    </a:cubicBezTo>
                    <a:cubicBezTo>
                      <a:pt x="10015" y="18477"/>
                      <a:pt x="10015" y="18477"/>
                      <a:pt x="10015" y="18477"/>
                    </a:cubicBezTo>
                    <a:cubicBezTo>
                      <a:pt x="982" y="18477"/>
                      <a:pt x="982" y="18477"/>
                      <a:pt x="982" y="18477"/>
                    </a:cubicBezTo>
                    <a:lnTo>
                      <a:pt x="982" y="1301"/>
                    </a:lnTo>
                    <a:close/>
                    <a:moveTo>
                      <a:pt x="20029" y="18477"/>
                    </a:moveTo>
                    <a:cubicBezTo>
                      <a:pt x="10800" y="18477"/>
                      <a:pt x="10800" y="18477"/>
                      <a:pt x="10800" y="18477"/>
                    </a:cubicBezTo>
                    <a:cubicBezTo>
                      <a:pt x="10800" y="2342"/>
                      <a:pt x="10800" y="2342"/>
                      <a:pt x="10800" y="2342"/>
                    </a:cubicBezTo>
                    <a:cubicBezTo>
                      <a:pt x="11585" y="1301"/>
                      <a:pt x="11585" y="1301"/>
                      <a:pt x="11585" y="1301"/>
                    </a:cubicBezTo>
                    <a:cubicBezTo>
                      <a:pt x="20029" y="1301"/>
                      <a:pt x="20029" y="1301"/>
                      <a:pt x="20029" y="1301"/>
                    </a:cubicBezTo>
                    <a:lnTo>
                      <a:pt x="20029" y="184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6176558" y="2714338"/>
                <a:ext cx="202072" cy="177444"/>
              </a:xfrm>
              <a:custGeom>
                <a:rect b="b" l="l" r="r" t="t"/>
                <a:pathLst>
                  <a:path extrusionOk="0" h="21600" w="21310">
                    <a:moveTo>
                      <a:pt x="17326" y="14804"/>
                    </a:moveTo>
                    <a:cubicBezTo>
                      <a:pt x="16906" y="15533"/>
                      <a:pt x="16906" y="15533"/>
                      <a:pt x="16906" y="15533"/>
                    </a:cubicBezTo>
                    <a:cubicBezTo>
                      <a:pt x="15438" y="14319"/>
                      <a:pt x="15438" y="14319"/>
                      <a:pt x="15438" y="14319"/>
                    </a:cubicBezTo>
                    <a:cubicBezTo>
                      <a:pt x="17535" y="10193"/>
                      <a:pt x="16696" y="4854"/>
                      <a:pt x="13341" y="1942"/>
                    </a:cubicBezTo>
                    <a:cubicBezTo>
                      <a:pt x="11873" y="728"/>
                      <a:pt x="10195" y="0"/>
                      <a:pt x="8308" y="0"/>
                    </a:cubicBezTo>
                    <a:cubicBezTo>
                      <a:pt x="5582" y="0"/>
                      <a:pt x="3275" y="1456"/>
                      <a:pt x="1597" y="3883"/>
                    </a:cubicBezTo>
                    <a:cubicBezTo>
                      <a:pt x="339" y="5825"/>
                      <a:pt x="-290" y="8494"/>
                      <a:pt x="129" y="10921"/>
                    </a:cubicBezTo>
                    <a:cubicBezTo>
                      <a:pt x="339" y="13348"/>
                      <a:pt x="1597" y="15775"/>
                      <a:pt x="3275" y="17231"/>
                    </a:cubicBezTo>
                    <a:cubicBezTo>
                      <a:pt x="4743" y="18445"/>
                      <a:pt x="6421" y="19173"/>
                      <a:pt x="8308" y="19173"/>
                    </a:cubicBezTo>
                    <a:cubicBezTo>
                      <a:pt x="10615" y="19173"/>
                      <a:pt x="12712" y="18202"/>
                      <a:pt x="14180" y="16261"/>
                    </a:cubicBezTo>
                    <a:cubicBezTo>
                      <a:pt x="15648" y="17474"/>
                      <a:pt x="15648" y="17474"/>
                      <a:pt x="15648" y="17474"/>
                    </a:cubicBezTo>
                    <a:cubicBezTo>
                      <a:pt x="15228" y="18202"/>
                      <a:pt x="15228" y="18202"/>
                      <a:pt x="15228" y="18202"/>
                    </a:cubicBezTo>
                    <a:cubicBezTo>
                      <a:pt x="19003" y="21600"/>
                      <a:pt x="19003" y="21600"/>
                      <a:pt x="19003" y="21600"/>
                    </a:cubicBezTo>
                    <a:cubicBezTo>
                      <a:pt x="21310" y="18202"/>
                      <a:pt x="21310" y="18202"/>
                      <a:pt x="21310" y="18202"/>
                    </a:cubicBezTo>
                    <a:lnTo>
                      <a:pt x="17326" y="14804"/>
                    </a:lnTo>
                    <a:close/>
                    <a:moveTo>
                      <a:pt x="8308" y="18202"/>
                    </a:moveTo>
                    <a:cubicBezTo>
                      <a:pt x="6630" y="18202"/>
                      <a:pt x="5162" y="17474"/>
                      <a:pt x="3904" y="16503"/>
                    </a:cubicBezTo>
                    <a:cubicBezTo>
                      <a:pt x="2227" y="15047"/>
                      <a:pt x="1388" y="13106"/>
                      <a:pt x="968" y="10679"/>
                    </a:cubicBezTo>
                    <a:cubicBezTo>
                      <a:pt x="759" y="8494"/>
                      <a:pt x="1178" y="6310"/>
                      <a:pt x="2436" y="4611"/>
                    </a:cubicBezTo>
                    <a:cubicBezTo>
                      <a:pt x="3904" y="2427"/>
                      <a:pt x="6001" y="1213"/>
                      <a:pt x="8308" y="1213"/>
                    </a:cubicBezTo>
                    <a:cubicBezTo>
                      <a:pt x="9986" y="1213"/>
                      <a:pt x="11454" y="1699"/>
                      <a:pt x="12712" y="2912"/>
                    </a:cubicBezTo>
                    <a:cubicBezTo>
                      <a:pt x="15858" y="5582"/>
                      <a:pt x="16487" y="10921"/>
                      <a:pt x="14180" y="14804"/>
                    </a:cubicBezTo>
                    <a:cubicBezTo>
                      <a:pt x="12712" y="16989"/>
                      <a:pt x="10615" y="18202"/>
                      <a:pt x="8308" y="182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56980" y="3076416"/>
                <a:ext cx="201258" cy="155986"/>
              </a:xfrm>
              <a:custGeom>
                <a:rect b="b" l="l" r="r" t="t"/>
                <a:pathLst>
                  <a:path extrusionOk="0" h="21434" w="21600">
                    <a:moveTo>
                      <a:pt x="19889" y="5576"/>
                    </a:moveTo>
                    <a:cubicBezTo>
                      <a:pt x="18178" y="5576"/>
                      <a:pt x="18178" y="5576"/>
                      <a:pt x="18178" y="5576"/>
                    </a:cubicBezTo>
                    <a:cubicBezTo>
                      <a:pt x="17964" y="5029"/>
                      <a:pt x="17964" y="5029"/>
                      <a:pt x="17964" y="5029"/>
                    </a:cubicBezTo>
                    <a:cubicBezTo>
                      <a:pt x="16895" y="654"/>
                      <a:pt x="16895" y="654"/>
                      <a:pt x="16895" y="654"/>
                    </a:cubicBezTo>
                    <a:cubicBezTo>
                      <a:pt x="16895" y="107"/>
                      <a:pt x="16467" y="-166"/>
                      <a:pt x="16040" y="107"/>
                    </a:cubicBezTo>
                    <a:cubicBezTo>
                      <a:pt x="428" y="6396"/>
                      <a:pt x="428" y="6396"/>
                      <a:pt x="428" y="6396"/>
                    </a:cubicBezTo>
                    <a:cubicBezTo>
                      <a:pt x="214" y="6396"/>
                      <a:pt x="0" y="6943"/>
                      <a:pt x="0" y="7490"/>
                    </a:cubicBezTo>
                    <a:cubicBezTo>
                      <a:pt x="1069" y="11864"/>
                      <a:pt x="1069" y="11864"/>
                      <a:pt x="1069" y="11864"/>
                    </a:cubicBezTo>
                    <a:cubicBezTo>
                      <a:pt x="1925" y="15145"/>
                      <a:pt x="1925" y="15145"/>
                      <a:pt x="1925" y="15145"/>
                    </a:cubicBezTo>
                    <a:cubicBezTo>
                      <a:pt x="1925" y="18153"/>
                      <a:pt x="1925" y="18153"/>
                      <a:pt x="1925" y="18153"/>
                    </a:cubicBezTo>
                    <a:cubicBezTo>
                      <a:pt x="1925" y="19247"/>
                      <a:pt x="1925" y="19247"/>
                      <a:pt x="1925" y="19247"/>
                    </a:cubicBezTo>
                    <a:cubicBezTo>
                      <a:pt x="1925" y="20614"/>
                      <a:pt x="2780" y="21434"/>
                      <a:pt x="3636" y="21434"/>
                    </a:cubicBezTo>
                    <a:cubicBezTo>
                      <a:pt x="4491" y="21434"/>
                      <a:pt x="4491" y="21434"/>
                      <a:pt x="4491" y="21434"/>
                    </a:cubicBezTo>
                    <a:cubicBezTo>
                      <a:pt x="19034" y="21434"/>
                      <a:pt x="19034" y="21434"/>
                      <a:pt x="19034" y="21434"/>
                    </a:cubicBezTo>
                    <a:cubicBezTo>
                      <a:pt x="19889" y="21434"/>
                      <a:pt x="19889" y="21434"/>
                      <a:pt x="19889" y="21434"/>
                    </a:cubicBezTo>
                    <a:cubicBezTo>
                      <a:pt x="20745" y="21434"/>
                      <a:pt x="21600" y="20614"/>
                      <a:pt x="21600" y="19247"/>
                    </a:cubicBezTo>
                    <a:cubicBezTo>
                      <a:pt x="21600" y="18153"/>
                      <a:pt x="21600" y="18153"/>
                      <a:pt x="21600" y="18153"/>
                    </a:cubicBezTo>
                    <a:cubicBezTo>
                      <a:pt x="21600" y="13505"/>
                      <a:pt x="21600" y="13505"/>
                      <a:pt x="21600" y="13505"/>
                    </a:cubicBezTo>
                    <a:cubicBezTo>
                      <a:pt x="21600" y="12138"/>
                      <a:pt x="21600" y="12138"/>
                      <a:pt x="21600" y="12138"/>
                    </a:cubicBezTo>
                    <a:cubicBezTo>
                      <a:pt x="21600" y="7763"/>
                      <a:pt x="21600" y="7763"/>
                      <a:pt x="21600" y="7763"/>
                    </a:cubicBezTo>
                    <a:cubicBezTo>
                      <a:pt x="21600" y="6396"/>
                      <a:pt x="20745" y="5576"/>
                      <a:pt x="19889" y="5576"/>
                    </a:cubicBezTo>
                    <a:close/>
                    <a:moveTo>
                      <a:pt x="20745" y="12138"/>
                    </a:moveTo>
                    <a:cubicBezTo>
                      <a:pt x="20745" y="13505"/>
                      <a:pt x="20745" y="13505"/>
                      <a:pt x="20745" y="13505"/>
                    </a:cubicBezTo>
                    <a:cubicBezTo>
                      <a:pt x="20745" y="18153"/>
                      <a:pt x="20745" y="18153"/>
                      <a:pt x="20745" y="18153"/>
                    </a:cubicBezTo>
                    <a:cubicBezTo>
                      <a:pt x="20745" y="18153"/>
                      <a:pt x="20745" y="18153"/>
                      <a:pt x="20745" y="18153"/>
                    </a:cubicBezTo>
                    <a:cubicBezTo>
                      <a:pt x="20745" y="19247"/>
                      <a:pt x="20745" y="19247"/>
                      <a:pt x="20745" y="19247"/>
                    </a:cubicBezTo>
                    <a:cubicBezTo>
                      <a:pt x="20745" y="19793"/>
                      <a:pt x="20317" y="20340"/>
                      <a:pt x="19889" y="20340"/>
                    </a:cubicBezTo>
                    <a:cubicBezTo>
                      <a:pt x="19034" y="20340"/>
                      <a:pt x="19034" y="20340"/>
                      <a:pt x="19034" y="20340"/>
                    </a:cubicBezTo>
                    <a:cubicBezTo>
                      <a:pt x="4491" y="20340"/>
                      <a:pt x="4491" y="20340"/>
                      <a:pt x="4491" y="20340"/>
                    </a:cubicBezTo>
                    <a:cubicBezTo>
                      <a:pt x="3636" y="20340"/>
                      <a:pt x="3636" y="20340"/>
                      <a:pt x="3636" y="20340"/>
                    </a:cubicBezTo>
                    <a:cubicBezTo>
                      <a:pt x="3208" y="20340"/>
                      <a:pt x="2994" y="19793"/>
                      <a:pt x="2994" y="19247"/>
                    </a:cubicBezTo>
                    <a:cubicBezTo>
                      <a:pt x="2994" y="18153"/>
                      <a:pt x="2994" y="18153"/>
                      <a:pt x="2994" y="18153"/>
                    </a:cubicBezTo>
                    <a:cubicBezTo>
                      <a:pt x="2994" y="18153"/>
                      <a:pt x="2994" y="18153"/>
                      <a:pt x="2994" y="18153"/>
                    </a:cubicBezTo>
                    <a:cubicBezTo>
                      <a:pt x="2994" y="13505"/>
                      <a:pt x="2994" y="13505"/>
                      <a:pt x="2994" y="13505"/>
                    </a:cubicBezTo>
                    <a:cubicBezTo>
                      <a:pt x="2994" y="12138"/>
                      <a:pt x="2994" y="12138"/>
                      <a:pt x="2994" y="12138"/>
                    </a:cubicBezTo>
                    <a:cubicBezTo>
                      <a:pt x="20745" y="12138"/>
                      <a:pt x="20745" y="12138"/>
                      <a:pt x="20745" y="12138"/>
                    </a:cubicBezTo>
                    <a:cubicBezTo>
                      <a:pt x="20745" y="9950"/>
                      <a:pt x="20745" y="9950"/>
                      <a:pt x="20745" y="9950"/>
                    </a:cubicBezTo>
                    <a:cubicBezTo>
                      <a:pt x="2994" y="9950"/>
                      <a:pt x="2994" y="9950"/>
                      <a:pt x="2994" y="9950"/>
                    </a:cubicBezTo>
                    <a:cubicBezTo>
                      <a:pt x="2994" y="7763"/>
                      <a:pt x="2994" y="7763"/>
                      <a:pt x="2994" y="7763"/>
                    </a:cubicBezTo>
                    <a:cubicBezTo>
                      <a:pt x="2994" y="7216"/>
                      <a:pt x="3208" y="6669"/>
                      <a:pt x="3636" y="6669"/>
                    </a:cubicBezTo>
                    <a:cubicBezTo>
                      <a:pt x="18392" y="6669"/>
                      <a:pt x="18392" y="6669"/>
                      <a:pt x="18392" y="6669"/>
                    </a:cubicBezTo>
                    <a:cubicBezTo>
                      <a:pt x="19889" y="6669"/>
                      <a:pt x="19889" y="6669"/>
                      <a:pt x="19889" y="6669"/>
                    </a:cubicBezTo>
                    <a:cubicBezTo>
                      <a:pt x="20317" y="6669"/>
                      <a:pt x="20745" y="7216"/>
                      <a:pt x="20745" y="7763"/>
                    </a:cubicBezTo>
                    <a:lnTo>
                      <a:pt x="20745" y="121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924902" y="3178428"/>
                <a:ext cx="168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873692" y="3178428"/>
                <a:ext cx="225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95090" y="3178428"/>
                <a:ext cx="642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795090" y="3196888"/>
                <a:ext cx="642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4618446" y="3088308"/>
                <a:ext cx="213192" cy="207252"/>
              </a:xfrm>
              <a:custGeom>
                <a:rect b="b" l="l" r="r" t="t"/>
                <a:pathLst>
                  <a:path extrusionOk="0" h="21600" w="21600">
                    <a:moveTo>
                      <a:pt x="13920" y="14688"/>
                    </a:moveTo>
                    <a:lnTo>
                      <a:pt x="14160" y="14688"/>
                    </a:lnTo>
                    <a:lnTo>
                      <a:pt x="14160" y="17897"/>
                    </a:lnTo>
                    <a:lnTo>
                      <a:pt x="6120" y="17897"/>
                    </a:lnTo>
                    <a:lnTo>
                      <a:pt x="2520" y="21600"/>
                    </a:lnTo>
                    <a:lnTo>
                      <a:pt x="2520" y="17897"/>
                    </a:lnTo>
                    <a:lnTo>
                      <a:pt x="0" y="17897"/>
                    </a:lnTo>
                    <a:lnTo>
                      <a:pt x="0" y="6295"/>
                    </a:lnTo>
                    <a:lnTo>
                      <a:pt x="4440" y="6295"/>
                    </a:lnTo>
                    <a:lnTo>
                      <a:pt x="4440" y="14688"/>
                    </a:lnTo>
                    <a:lnTo>
                      <a:pt x="13920" y="14688"/>
                    </a:lnTo>
                    <a:close/>
                    <a:moveTo>
                      <a:pt x="21600" y="0"/>
                    </a:moveTo>
                    <a:lnTo>
                      <a:pt x="21600" y="13454"/>
                    </a:lnTo>
                    <a:lnTo>
                      <a:pt x="19800" y="13454"/>
                    </a:lnTo>
                    <a:lnTo>
                      <a:pt x="19800" y="18267"/>
                    </a:lnTo>
                    <a:lnTo>
                      <a:pt x="15120" y="13454"/>
                    </a:lnTo>
                    <a:lnTo>
                      <a:pt x="5520" y="13454"/>
                    </a:lnTo>
                    <a:lnTo>
                      <a:pt x="5520" y="0"/>
                    </a:lnTo>
                    <a:lnTo>
                      <a:pt x="21600" y="0"/>
                    </a:lnTo>
                    <a:close/>
                    <a:moveTo>
                      <a:pt x="20640" y="864"/>
                    </a:moveTo>
                    <a:lnTo>
                      <a:pt x="6480" y="864"/>
                    </a:lnTo>
                    <a:lnTo>
                      <a:pt x="6480" y="12713"/>
                    </a:lnTo>
                    <a:lnTo>
                      <a:pt x="15600" y="12713"/>
                    </a:lnTo>
                    <a:lnTo>
                      <a:pt x="18840" y="16046"/>
                    </a:lnTo>
                    <a:lnTo>
                      <a:pt x="18840" y="12713"/>
                    </a:lnTo>
                    <a:lnTo>
                      <a:pt x="20640" y="12713"/>
                    </a:lnTo>
                    <a:lnTo>
                      <a:pt x="20640" y="864"/>
                    </a:lnTo>
                    <a:close/>
                    <a:moveTo>
                      <a:pt x="9480" y="9751"/>
                    </a:moveTo>
                    <a:lnTo>
                      <a:pt x="17160" y="9751"/>
                    </a:lnTo>
                    <a:lnTo>
                      <a:pt x="17160" y="8887"/>
                    </a:lnTo>
                    <a:lnTo>
                      <a:pt x="9480" y="8887"/>
                    </a:lnTo>
                    <a:lnTo>
                      <a:pt x="9480" y="9751"/>
                    </a:lnTo>
                    <a:close/>
                    <a:moveTo>
                      <a:pt x="18960" y="6048"/>
                    </a:moveTo>
                    <a:lnTo>
                      <a:pt x="8520" y="6048"/>
                    </a:lnTo>
                    <a:lnTo>
                      <a:pt x="8520" y="6912"/>
                    </a:lnTo>
                    <a:lnTo>
                      <a:pt x="18960" y="6912"/>
                    </a:lnTo>
                    <a:lnTo>
                      <a:pt x="18960" y="6048"/>
                    </a:lnTo>
                    <a:close/>
                    <a:moveTo>
                      <a:pt x="13800" y="3333"/>
                    </a:moveTo>
                    <a:lnTo>
                      <a:pt x="10320" y="3333"/>
                    </a:lnTo>
                    <a:lnTo>
                      <a:pt x="10320" y="3950"/>
                    </a:lnTo>
                    <a:lnTo>
                      <a:pt x="13800" y="3950"/>
                    </a:lnTo>
                    <a:lnTo>
                      <a:pt x="13800" y="33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2"/>
              <p:cNvSpPr/>
              <p:nvPr/>
            </p:nvSpPr>
            <p:spPr>
              <a:xfrm>
                <a:off x="4027742" y="2439221"/>
                <a:ext cx="183384" cy="183438"/>
              </a:xfrm>
              <a:custGeom>
                <a:rect b="b" l="l" r="r" t="t"/>
                <a:pathLst>
                  <a:path extrusionOk="0" h="21600" w="21600">
                    <a:moveTo>
                      <a:pt x="19017" y="13852"/>
                    </a:moveTo>
                    <a:cubicBezTo>
                      <a:pt x="19957" y="13852"/>
                      <a:pt x="21130" y="13852"/>
                      <a:pt x="21130" y="13852"/>
                    </a:cubicBezTo>
                    <a:cubicBezTo>
                      <a:pt x="21365" y="13383"/>
                      <a:pt x="21365" y="13148"/>
                      <a:pt x="21365" y="12913"/>
                    </a:cubicBezTo>
                    <a:cubicBezTo>
                      <a:pt x="21365" y="12443"/>
                      <a:pt x="21600" y="12209"/>
                      <a:pt x="21600" y="11974"/>
                    </a:cubicBezTo>
                    <a:cubicBezTo>
                      <a:pt x="19722" y="11035"/>
                      <a:pt x="19722" y="11035"/>
                      <a:pt x="19722" y="11035"/>
                    </a:cubicBezTo>
                    <a:cubicBezTo>
                      <a:pt x="19722" y="10800"/>
                      <a:pt x="19722" y="10330"/>
                      <a:pt x="19487" y="10096"/>
                    </a:cubicBezTo>
                    <a:cubicBezTo>
                      <a:pt x="19487" y="9861"/>
                      <a:pt x="19487" y="9626"/>
                      <a:pt x="19487" y="9391"/>
                    </a:cubicBezTo>
                    <a:cubicBezTo>
                      <a:pt x="20426" y="8922"/>
                      <a:pt x="21365" y="8217"/>
                      <a:pt x="21365" y="8217"/>
                    </a:cubicBezTo>
                    <a:cubicBezTo>
                      <a:pt x="21130" y="7983"/>
                      <a:pt x="21130" y="7513"/>
                      <a:pt x="20896" y="7278"/>
                    </a:cubicBezTo>
                    <a:cubicBezTo>
                      <a:pt x="20896" y="7043"/>
                      <a:pt x="20661" y="6574"/>
                      <a:pt x="20661" y="6339"/>
                    </a:cubicBezTo>
                    <a:cubicBezTo>
                      <a:pt x="18548" y="6574"/>
                      <a:pt x="18548" y="6574"/>
                      <a:pt x="18548" y="6574"/>
                    </a:cubicBezTo>
                    <a:cubicBezTo>
                      <a:pt x="18313" y="6104"/>
                      <a:pt x="17843" y="5635"/>
                      <a:pt x="17609" y="5165"/>
                    </a:cubicBezTo>
                    <a:cubicBezTo>
                      <a:pt x="18078" y="4461"/>
                      <a:pt x="18548" y="3287"/>
                      <a:pt x="18548" y="3287"/>
                    </a:cubicBezTo>
                    <a:cubicBezTo>
                      <a:pt x="18313" y="3052"/>
                      <a:pt x="18078" y="2817"/>
                      <a:pt x="17843" y="2583"/>
                    </a:cubicBezTo>
                    <a:cubicBezTo>
                      <a:pt x="17609" y="2348"/>
                      <a:pt x="17374" y="2113"/>
                      <a:pt x="17139" y="2113"/>
                    </a:cubicBezTo>
                    <a:cubicBezTo>
                      <a:pt x="15261" y="3287"/>
                      <a:pt x="15261" y="3287"/>
                      <a:pt x="15261" y="3287"/>
                    </a:cubicBezTo>
                    <a:cubicBezTo>
                      <a:pt x="14791" y="3052"/>
                      <a:pt x="14322" y="2817"/>
                      <a:pt x="13852" y="2583"/>
                    </a:cubicBezTo>
                    <a:cubicBezTo>
                      <a:pt x="13852" y="1643"/>
                      <a:pt x="13852" y="470"/>
                      <a:pt x="13852" y="470"/>
                    </a:cubicBezTo>
                    <a:cubicBezTo>
                      <a:pt x="13383" y="235"/>
                      <a:pt x="13148" y="235"/>
                      <a:pt x="12678" y="235"/>
                    </a:cubicBezTo>
                    <a:cubicBezTo>
                      <a:pt x="12443" y="235"/>
                      <a:pt x="12209" y="0"/>
                      <a:pt x="11739" y="0"/>
                    </a:cubicBezTo>
                    <a:cubicBezTo>
                      <a:pt x="10800" y="1878"/>
                      <a:pt x="10800" y="1878"/>
                      <a:pt x="10800" y="1878"/>
                    </a:cubicBezTo>
                    <a:cubicBezTo>
                      <a:pt x="10565" y="1878"/>
                      <a:pt x="10330" y="1878"/>
                      <a:pt x="10096" y="2113"/>
                    </a:cubicBezTo>
                    <a:cubicBezTo>
                      <a:pt x="9861" y="2113"/>
                      <a:pt x="9626" y="2113"/>
                      <a:pt x="9391" y="2113"/>
                    </a:cubicBezTo>
                    <a:cubicBezTo>
                      <a:pt x="8687" y="1174"/>
                      <a:pt x="8217" y="235"/>
                      <a:pt x="8217" y="235"/>
                    </a:cubicBezTo>
                    <a:cubicBezTo>
                      <a:pt x="7748" y="470"/>
                      <a:pt x="7513" y="470"/>
                      <a:pt x="7278" y="704"/>
                    </a:cubicBezTo>
                    <a:cubicBezTo>
                      <a:pt x="6809" y="704"/>
                      <a:pt x="6574" y="939"/>
                      <a:pt x="6339" y="939"/>
                    </a:cubicBezTo>
                    <a:cubicBezTo>
                      <a:pt x="6574" y="3052"/>
                      <a:pt x="6574" y="3052"/>
                      <a:pt x="6574" y="3052"/>
                    </a:cubicBezTo>
                    <a:cubicBezTo>
                      <a:pt x="6104" y="3287"/>
                      <a:pt x="5635" y="3757"/>
                      <a:pt x="5165" y="3991"/>
                    </a:cubicBezTo>
                    <a:cubicBezTo>
                      <a:pt x="4226" y="3522"/>
                      <a:pt x="3287" y="3052"/>
                      <a:pt x="3287" y="3052"/>
                    </a:cubicBezTo>
                    <a:cubicBezTo>
                      <a:pt x="3052" y="3287"/>
                      <a:pt x="2817" y="3522"/>
                      <a:pt x="2583" y="3757"/>
                    </a:cubicBezTo>
                    <a:cubicBezTo>
                      <a:pt x="2348" y="3991"/>
                      <a:pt x="2113" y="4226"/>
                      <a:pt x="1878" y="4461"/>
                    </a:cubicBezTo>
                    <a:cubicBezTo>
                      <a:pt x="3287" y="6339"/>
                      <a:pt x="3287" y="6339"/>
                      <a:pt x="3287" y="6339"/>
                    </a:cubicBezTo>
                    <a:cubicBezTo>
                      <a:pt x="2817" y="6809"/>
                      <a:pt x="2583" y="7278"/>
                      <a:pt x="2583" y="7748"/>
                    </a:cubicBezTo>
                    <a:cubicBezTo>
                      <a:pt x="1643" y="7748"/>
                      <a:pt x="470" y="7748"/>
                      <a:pt x="470" y="7748"/>
                    </a:cubicBezTo>
                    <a:cubicBezTo>
                      <a:pt x="235" y="8217"/>
                      <a:pt x="235" y="8452"/>
                      <a:pt x="235" y="8922"/>
                    </a:cubicBezTo>
                    <a:cubicBezTo>
                      <a:pt x="0" y="9157"/>
                      <a:pt x="0" y="9391"/>
                      <a:pt x="0" y="9861"/>
                    </a:cubicBezTo>
                    <a:cubicBezTo>
                      <a:pt x="1878" y="10800"/>
                      <a:pt x="1878" y="10800"/>
                      <a:pt x="1878" y="10800"/>
                    </a:cubicBezTo>
                    <a:cubicBezTo>
                      <a:pt x="1878" y="11035"/>
                      <a:pt x="1878" y="11270"/>
                      <a:pt x="1878" y="11504"/>
                    </a:cubicBezTo>
                    <a:cubicBezTo>
                      <a:pt x="1878" y="11739"/>
                      <a:pt x="2113" y="11974"/>
                      <a:pt x="2113" y="12209"/>
                    </a:cubicBezTo>
                    <a:cubicBezTo>
                      <a:pt x="1174" y="12913"/>
                      <a:pt x="235" y="13383"/>
                      <a:pt x="235" y="13383"/>
                    </a:cubicBezTo>
                    <a:cubicBezTo>
                      <a:pt x="470" y="13852"/>
                      <a:pt x="470" y="14087"/>
                      <a:pt x="470" y="14322"/>
                    </a:cubicBezTo>
                    <a:cubicBezTo>
                      <a:pt x="704" y="14791"/>
                      <a:pt x="704" y="15026"/>
                      <a:pt x="939" y="15261"/>
                    </a:cubicBezTo>
                    <a:cubicBezTo>
                      <a:pt x="3052" y="15261"/>
                      <a:pt x="3052" y="15261"/>
                      <a:pt x="3052" y="15261"/>
                    </a:cubicBezTo>
                    <a:cubicBezTo>
                      <a:pt x="3287" y="15496"/>
                      <a:pt x="3522" y="15965"/>
                      <a:pt x="3991" y="16435"/>
                    </a:cubicBezTo>
                    <a:cubicBezTo>
                      <a:pt x="3522" y="17374"/>
                      <a:pt x="3052" y="18313"/>
                      <a:pt x="3052" y="18313"/>
                    </a:cubicBezTo>
                    <a:cubicBezTo>
                      <a:pt x="3287" y="18548"/>
                      <a:pt x="3522" y="18783"/>
                      <a:pt x="3757" y="19017"/>
                    </a:cubicBezTo>
                    <a:cubicBezTo>
                      <a:pt x="3991" y="19252"/>
                      <a:pt x="4226" y="19487"/>
                      <a:pt x="4461" y="19722"/>
                    </a:cubicBezTo>
                    <a:cubicBezTo>
                      <a:pt x="6339" y="18313"/>
                      <a:pt x="6339" y="18313"/>
                      <a:pt x="6339" y="18313"/>
                    </a:cubicBezTo>
                    <a:cubicBezTo>
                      <a:pt x="6809" y="18783"/>
                      <a:pt x="7278" y="19017"/>
                      <a:pt x="7748" y="19017"/>
                    </a:cubicBezTo>
                    <a:cubicBezTo>
                      <a:pt x="7748" y="20191"/>
                      <a:pt x="7748" y="21130"/>
                      <a:pt x="7748" y="21130"/>
                    </a:cubicBezTo>
                    <a:cubicBezTo>
                      <a:pt x="8217" y="21365"/>
                      <a:pt x="8452" y="21365"/>
                      <a:pt x="8687" y="21365"/>
                    </a:cubicBezTo>
                    <a:cubicBezTo>
                      <a:pt x="9157" y="21600"/>
                      <a:pt x="9391" y="21600"/>
                      <a:pt x="9626" y="21600"/>
                    </a:cubicBezTo>
                    <a:cubicBezTo>
                      <a:pt x="10565" y="19722"/>
                      <a:pt x="10565" y="19722"/>
                      <a:pt x="10565" y="19722"/>
                    </a:cubicBezTo>
                    <a:cubicBezTo>
                      <a:pt x="11035" y="19722"/>
                      <a:pt x="11270" y="19722"/>
                      <a:pt x="11504" y="19722"/>
                    </a:cubicBezTo>
                    <a:cubicBezTo>
                      <a:pt x="11739" y="19722"/>
                      <a:pt x="11974" y="19487"/>
                      <a:pt x="12209" y="19487"/>
                    </a:cubicBezTo>
                    <a:cubicBezTo>
                      <a:pt x="12678" y="20426"/>
                      <a:pt x="13383" y="21365"/>
                      <a:pt x="13383" y="21365"/>
                    </a:cubicBezTo>
                    <a:cubicBezTo>
                      <a:pt x="13617" y="21130"/>
                      <a:pt x="14087" y="21130"/>
                      <a:pt x="14322" y="21130"/>
                    </a:cubicBezTo>
                    <a:cubicBezTo>
                      <a:pt x="14557" y="20896"/>
                      <a:pt x="15026" y="20896"/>
                      <a:pt x="15261" y="20661"/>
                    </a:cubicBezTo>
                    <a:cubicBezTo>
                      <a:pt x="15026" y="18548"/>
                      <a:pt x="15026" y="18548"/>
                      <a:pt x="15026" y="18548"/>
                    </a:cubicBezTo>
                    <a:cubicBezTo>
                      <a:pt x="15496" y="18313"/>
                      <a:pt x="15965" y="18078"/>
                      <a:pt x="16435" y="17609"/>
                    </a:cubicBezTo>
                    <a:cubicBezTo>
                      <a:pt x="17374" y="18078"/>
                      <a:pt x="18313" y="18548"/>
                      <a:pt x="18313" y="18548"/>
                    </a:cubicBezTo>
                    <a:cubicBezTo>
                      <a:pt x="18548" y="18313"/>
                      <a:pt x="18783" y="18078"/>
                      <a:pt x="19017" y="17843"/>
                    </a:cubicBezTo>
                    <a:cubicBezTo>
                      <a:pt x="19252" y="17609"/>
                      <a:pt x="19487" y="17374"/>
                      <a:pt x="19487" y="17139"/>
                    </a:cubicBezTo>
                    <a:cubicBezTo>
                      <a:pt x="18313" y="15261"/>
                      <a:pt x="18313" y="15261"/>
                      <a:pt x="18313" y="15261"/>
                    </a:cubicBezTo>
                    <a:cubicBezTo>
                      <a:pt x="18548" y="14791"/>
                      <a:pt x="18783" y="14557"/>
                      <a:pt x="19017" y="13852"/>
                    </a:cubicBezTo>
                    <a:close/>
                    <a:moveTo>
                      <a:pt x="17609" y="12209"/>
                    </a:moveTo>
                    <a:cubicBezTo>
                      <a:pt x="16904" y="15730"/>
                      <a:pt x="13148" y="18313"/>
                      <a:pt x="9391" y="17609"/>
                    </a:cubicBezTo>
                    <a:cubicBezTo>
                      <a:pt x="5870" y="16904"/>
                      <a:pt x="3287" y="13383"/>
                      <a:pt x="3991" y="9626"/>
                    </a:cubicBezTo>
                    <a:cubicBezTo>
                      <a:pt x="4696" y="5870"/>
                      <a:pt x="8217" y="3287"/>
                      <a:pt x="11974" y="3991"/>
                    </a:cubicBezTo>
                    <a:cubicBezTo>
                      <a:pt x="15730" y="4696"/>
                      <a:pt x="18313" y="8452"/>
                      <a:pt x="17609" y="12209"/>
                    </a:cubicBezTo>
                    <a:close/>
                    <a:moveTo>
                      <a:pt x="12678" y="10096"/>
                    </a:moveTo>
                    <a:cubicBezTo>
                      <a:pt x="12913" y="11270"/>
                      <a:pt x="12443" y="12443"/>
                      <a:pt x="11504" y="12678"/>
                    </a:cubicBezTo>
                    <a:cubicBezTo>
                      <a:pt x="10330" y="13148"/>
                      <a:pt x="9391" y="12443"/>
                      <a:pt x="8922" y="11504"/>
                    </a:cubicBezTo>
                    <a:cubicBezTo>
                      <a:pt x="8452" y="10330"/>
                      <a:pt x="9157" y="9391"/>
                      <a:pt x="10096" y="8922"/>
                    </a:cubicBezTo>
                    <a:cubicBezTo>
                      <a:pt x="11270" y="8687"/>
                      <a:pt x="12209" y="9157"/>
                      <a:pt x="12678" y="100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2"/>
              <p:cNvSpPr/>
              <p:nvPr/>
            </p:nvSpPr>
            <p:spPr>
              <a:xfrm>
                <a:off x="3356055" y="2811999"/>
                <a:ext cx="206010" cy="204876"/>
              </a:xfrm>
              <a:custGeom>
                <a:rect b="b" l="l" r="r" t="t"/>
                <a:pathLst>
                  <a:path extrusionOk="0" h="21600" w="21600">
                    <a:moveTo>
                      <a:pt x="11744" y="11435"/>
                    </a:moveTo>
                    <a:cubicBezTo>
                      <a:pt x="11744" y="11224"/>
                      <a:pt x="11953" y="11012"/>
                      <a:pt x="12163" y="11012"/>
                    </a:cubicBezTo>
                    <a:cubicBezTo>
                      <a:pt x="12373" y="11012"/>
                      <a:pt x="12583" y="11224"/>
                      <a:pt x="12583" y="11435"/>
                    </a:cubicBezTo>
                    <a:cubicBezTo>
                      <a:pt x="12583" y="11647"/>
                      <a:pt x="12373" y="11859"/>
                      <a:pt x="12163" y="11859"/>
                    </a:cubicBezTo>
                    <a:cubicBezTo>
                      <a:pt x="11953" y="11859"/>
                      <a:pt x="11744" y="11647"/>
                      <a:pt x="11744" y="11435"/>
                    </a:cubicBezTo>
                    <a:close/>
                    <a:moveTo>
                      <a:pt x="12163" y="13341"/>
                    </a:moveTo>
                    <a:cubicBezTo>
                      <a:pt x="12373" y="13341"/>
                      <a:pt x="12583" y="13129"/>
                      <a:pt x="12583" y="12918"/>
                    </a:cubicBezTo>
                    <a:cubicBezTo>
                      <a:pt x="12583" y="12706"/>
                      <a:pt x="12373" y="12494"/>
                      <a:pt x="12163" y="12494"/>
                    </a:cubicBezTo>
                    <a:cubicBezTo>
                      <a:pt x="11953" y="12494"/>
                      <a:pt x="11744" y="12706"/>
                      <a:pt x="11744" y="12918"/>
                    </a:cubicBezTo>
                    <a:cubicBezTo>
                      <a:pt x="11744" y="13129"/>
                      <a:pt x="11953" y="13341"/>
                      <a:pt x="12163" y="13341"/>
                    </a:cubicBezTo>
                    <a:close/>
                    <a:moveTo>
                      <a:pt x="10905" y="10588"/>
                    </a:moveTo>
                    <a:cubicBezTo>
                      <a:pt x="11115" y="10588"/>
                      <a:pt x="11324" y="10376"/>
                      <a:pt x="11324" y="10165"/>
                    </a:cubicBezTo>
                    <a:cubicBezTo>
                      <a:pt x="11324" y="9953"/>
                      <a:pt x="11115" y="9741"/>
                      <a:pt x="10905" y="9741"/>
                    </a:cubicBezTo>
                    <a:cubicBezTo>
                      <a:pt x="10695" y="9741"/>
                      <a:pt x="10485" y="9953"/>
                      <a:pt x="10485" y="10165"/>
                    </a:cubicBezTo>
                    <a:cubicBezTo>
                      <a:pt x="10485" y="10376"/>
                      <a:pt x="10695" y="10588"/>
                      <a:pt x="10905" y="10588"/>
                    </a:cubicBezTo>
                    <a:close/>
                    <a:moveTo>
                      <a:pt x="10905" y="9106"/>
                    </a:moveTo>
                    <a:cubicBezTo>
                      <a:pt x="11115" y="9106"/>
                      <a:pt x="11324" y="8894"/>
                      <a:pt x="11324" y="8682"/>
                    </a:cubicBezTo>
                    <a:cubicBezTo>
                      <a:pt x="11324" y="8471"/>
                      <a:pt x="11115" y="8259"/>
                      <a:pt x="10905" y="8259"/>
                    </a:cubicBezTo>
                    <a:cubicBezTo>
                      <a:pt x="10695" y="8259"/>
                      <a:pt x="10485" y="8471"/>
                      <a:pt x="10485" y="8682"/>
                    </a:cubicBezTo>
                    <a:cubicBezTo>
                      <a:pt x="10485" y="8894"/>
                      <a:pt x="10695" y="9106"/>
                      <a:pt x="10905" y="9106"/>
                    </a:cubicBezTo>
                    <a:close/>
                    <a:moveTo>
                      <a:pt x="12163" y="10588"/>
                    </a:moveTo>
                    <a:cubicBezTo>
                      <a:pt x="12373" y="10588"/>
                      <a:pt x="12583" y="10376"/>
                      <a:pt x="12583" y="10165"/>
                    </a:cubicBezTo>
                    <a:cubicBezTo>
                      <a:pt x="12583" y="9953"/>
                      <a:pt x="12373" y="9741"/>
                      <a:pt x="12163" y="9741"/>
                    </a:cubicBezTo>
                    <a:cubicBezTo>
                      <a:pt x="11953" y="9741"/>
                      <a:pt x="11744" y="9953"/>
                      <a:pt x="11744" y="10165"/>
                    </a:cubicBezTo>
                    <a:cubicBezTo>
                      <a:pt x="11744" y="10376"/>
                      <a:pt x="11953" y="10588"/>
                      <a:pt x="12163" y="10588"/>
                    </a:cubicBezTo>
                    <a:close/>
                    <a:moveTo>
                      <a:pt x="13421" y="11859"/>
                    </a:moveTo>
                    <a:cubicBezTo>
                      <a:pt x="13631" y="11859"/>
                      <a:pt x="13841" y="11647"/>
                      <a:pt x="13841" y="11435"/>
                    </a:cubicBezTo>
                    <a:cubicBezTo>
                      <a:pt x="13841" y="11224"/>
                      <a:pt x="13631" y="11012"/>
                      <a:pt x="13421" y="11012"/>
                    </a:cubicBezTo>
                    <a:cubicBezTo>
                      <a:pt x="13212" y="11012"/>
                      <a:pt x="13002" y="11224"/>
                      <a:pt x="13002" y="11435"/>
                    </a:cubicBezTo>
                    <a:cubicBezTo>
                      <a:pt x="13002" y="11647"/>
                      <a:pt x="13212" y="11859"/>
                      <a:pt x="13421" y="11859"/>
                    </a:cubicBezTo>
                    <a:close/>
                    <a:moveTo>
                      <a:pt x="13421" y="10588"/>
                    </a:moveTo>
                    <a:cubicBezTo>
                      <a:pt x="13631" y="10588"/>
                      <a:pt x="13841" y="10376"/>
                      <a:pt x="13841" y="10165"/>
                    </a:cubicBezTo>
                    <a:cubicBezTo>
                      <a:pt x="13841" y="9953"/>
                      <a:pt x="13631" y="9741"/>
                      <a:pt x="13421" y="9741"/>
                    </a:cubicBezTo>
                    <a:cubicBezTo>
                      <a:pt x="13212" y="9741"/>
                      <a:pt x="13002" y="9953"/>
                      <a:pt x="13002" y="10165"/>
                    </a:cubicBezTo>
                    <a:cubicBezTo>
                      <a:pt x="13002" y="10376"/>
                      <a:pt x="13212" y="10588"/>
                      <a:pt x="13421" y="10588"/>
                    </a:cubicBezTo>
                    <a:close/>
                    <a:moveTo>
                      <a:pt x="12163" y="9106"/>
                    </a:moveTo>
                    <a:cubicBezTo>
                      <a:pt x="12373" y="9106"/>
                      <a:pt x="12583" y="8894"/>
                      <a:pt x="12583" y="8682"/>
                    </a:cubicBezTo>
                    <a:cubicBezTo>
                      <a:pt x="12583" y="8471"/>
                      <a:pt x="12373" y="8259"/>
                      <a:pt x="12163" y="8259"/>
                    </a:cubicBezTo>
                    <a:cubicBezTo>
                      <a:pt x="11953" y="8259"/>
                      <a:pt x="11744" y="8471"/>
                      <a:pt x="11744" y="8682"/>
                    </a:cubicBezTo>
                    <a:cubicBezTo>
                      <a:pt x="11744" y="8894"/>
                      <a:pt x="11953" y="9106"/>
                      <a:pt x="12163" y="9106"/>
                    </a:cubicBezTo>
                    <a:close/>
                    <a:moveTo>
                      <a:pt x="13421" y="13341"/>
                    </a:moveTo>
                    <a:cubicBezTo>
                      <a:pt x="13631" y="13341"/>
                      <a:pt x="13841" y="13129"/>
                      <a:pt x="13841" y="12918"/>
                    </a:cubicBezTo>
                    <a:cubicBezTo>
                      <a:pt x="13841" y="12706"/>
                      <a:pt x="13631" y="12494"/>
                      <a:pt x="13421" y="12494"/>
                    </a:cubicBezTo>
                    <a:cubicBezTo>
                      <a:pt x="13212" y="12494"/>
                      <a:pt x="13002" y="12706"/>
                      <a:pt x="13002" y="12918"/>
                    </a:cubicBezTo>
                    <a:cubicBezTo>
                      <a:pt x="13002" y="13129"/>
                      <a:pt x="13212" y="13341"/>
                      <a:pt x="13421" y="13341"/>
                    </a:cubicBezTo>
                    <a:close/>
                    <a:moveTo>
                      <a:pt x="13421" y="9106"/>
                    </a:moveTo>
                    <a:cubicBezTo>
                      <a:pt x="13631" y="9106"/>
                      <a:pt x="13841" y="8894"/>
                      <a:pt x="13841" y="8682"/>
                    </a:cubicBezTo>
                    <a:cubicBezTo>
                      <a:pt x="13841" y="8471"/>
                      <a:pt x="13631" y="8259"/>
                      <a:pt x="13421" y="8259"/>
                    </a:cubicBezTo>
                    <a:cubicBezTo>
                      <a:pt x="13212" y="8259"/>
                      <a:pt x="13002" y="8471"/>
                      <a:pt x="13002" y="8682"/>
                    </a:cubicBezTo>
                    <a:cubicBezTo>
                      <a:pt x="13002" y="8894"/>
                      <a:pt x="13212" y="9106"/>
                      <a:pt x="13421" y="9106"/>
                    </a:cubicBezTo>
                    <a:close/>
                    <a:moveTo>
                      <a:pt x="8388" y="10588"/>
                    </a:moveTo>
                    <a:cubicBezTo>
                      <a:pt x="8598" y="10588"/>
                      <a:pt x="8808" y="10376"/>
                      <a:pt x="8808" y="10165"/>
                    </a:cubicBezTo>
                    <a:cubicBezTo>
                      <a:pt x="8808" y="9953"/>
                      <a:pt x="8598" y="9741"/>
                      <a:pt x="8388" y="9741"/>
                    </a:cubicBezTo>
                    <a:cubicBezTo>
                      <a:pt x="8179" y="9741"/>
                      <a:pt x="7969" y="9953"/>
                      <a:pt x="7969" y="10165"/>
                    </a:cubicBezTo>
                    <a:cubicBezTo>
                      <a:pt x="7969" y="10376"/>
                      <a:pt x="8179" y="10588"/>
                      <a:pt x="8388" y="10588"/>
                    </a:cubicBezTo>
                    <a:close/>
                    <a:moveTo>
                      <a:pt x="8388" y="11859"/>
                    </a:moveTo>
                    <a:cubicBezTo>
                      <a:pt x="8598" y="11859"/>
                      <a:pt x="8808" y="11647"/>
                      <a:pt x="8808" y="11435"/>
                    </a:cubicBezTo>
                    <a:cubicBezTo>
                      <a:pt x="8808" y="11224"/>
                      <a:pt x="8598" y="11012"/>
                      <a:pt x="8388" y="11012"/>
                    </a:cubicBezTo>
                    <a:cubicBezTo>
                      <a:pt x="8179" y="11012"/>
                      <a:pt x="7969" y="11224"/>
                      <a:pt x="7969" y="11435"/>
                    </a:cubicBezTo>
                    <a:cubicBezTo>
                      <a:pt x="7969" y="11647"/>
                      <a:pt x="8179" y="11859"/>
                      <a:pt x="8388" y="11859"/>
                    </a:cubicBezTo>
                    <a:close/>
                    <a:moveTo>
                      <a:pt x="8388" y="13341"/>
                    </a:moveTo>
                    <a:cubicBezTo>
                      <a:pt x="8598" y="13341"/>
                      <a:pt x="8808" y="13129"/>
                      <a:pt x="8808" y="12918"/>
                    </a:cubicBezTo>
                    <a:cubicBezTo>
                      <a:pt x="8808" y="12706"/>
                      <a:pt x="8598" y="12494"/>
                      <a:pt x="8388" y="12494"/>
                    </a:cubicBezTo>
                    <a:cubicBezTo>
                      <a:pt x="8179" y="12494"/>
                      <a:pt x="7969" y="12706"/>
                      <a:pt x="7969" y="12918"/>
                    </a:cubicBezTo>
                    <a:cubicBezTo>
                      <a:pt x="7969" y="13129"/>
                      <a:pt x="8179" y="13341"/>
                      <a:pt x="8388" y="13341"/>
                    </a:cubicBezTo>
                    <a:close/>
                    <a:moveTo>
                      <a:pt x="10905" y="11859"/>
                    </a:moveTo>
                    <a:cubicBezTo>
                      <a:pt x="11115" y="11859"/>
                      <a:pt x="11324" y="11647"/>
                      <a:pt x="11324" y="11435"/>
                    </a:cubicBezTo>
                    <a:cubicBezTo>
                      <a:pt x="11324" y="11224"/>
                      <a:pt x="11115" y="11012"/>
                      <a:pt x="10905" y="11012"/>
                    </a:cubicBezTo>
                    <a:cubicBezTo>
                      <a:pt x="10695" y="11012"/>
                      <a:pt x="10485" y="11224"/>
                      <a:pt x="10485" y="11435"/>
                    </a:cubicBezTo>
                    <a:cubicBezTo>
                      <a:pt x="10485" y="11647"/>
                      <a:pt x="10695" y="11859"/>
                      <a:pt x="10905" y="11859"/>
                    </a:cubicBezTo>
                    <a:close/>
                    <a:moveTo>
                      <a:pt x="8388" y="9106"/>
                    </a:moveTo>
                    <a:cubicBezTo>
                      <a:pt x="8598" y="9106"/>
                      <a:pt x="8808" y="8894"/>
                      <a:pt x="8808" y="8682"/>
                    </a:cubicBezTo>
                    <a:cubicBezTo>
                      <a:pt x="8808" y="8471"/>
                      <a:pt x="8598" y="8259"/>
                      <a:pt x="8388" y="8259"/>
                    </a:cubicBezTo>
                    <a:cubicBezTo>
                      <a:pt x="8179" y="8259"/>
                      <a:pt x="7969" y="8471"/>
                      <a:pt x="7969" y="8682"/>
                    </a:cubicBezTo>
                    <a:cubicBezTo>
                      <a:pt x="7969" y="8894"/>
                      <a:pt x="8179" y="9106"/>
                      <a:pt x="8388" y="9106"/>
                    </a:cubicBezTo>
                    <a:close/>
                    <a:moveTo>
                      <a:pt x="9647" y="11859"/>
                    </a:moveTo>
                    <a:cubicBezTo>
                      <a:pt x="9856" y="11859"/>
                      <a:pt x="10066" y="11647"/>
                      <a:pt x="10066" y="11435"/>
                    </a:cubicBezTo>
                    <a:cubicBezTo>
                      <a:pt x="10066" y="11224"/>
                      <a:pt x="9856" y="11012"/>
                      <a:pt x="9647" y="11012"/>
                    </a:cubicBezTo>
                    <a:cubicBezTo>
                      <a:pt x="9437" y="11012"/>
                      <a:pt x="9227" y="11224"/>
                      <a:pt x="9227" y="11435"/>
                    </a:cubicBezTo>
                    <a:cubicBezTo>
                      <a:pt x="9227" y="11647"/>
                      <a:pt x="9437" y="11859"/>
                      <a:pt x="9647" y="11859"/>
                    </a:cubicBezTo>
                    <a:close/>
                    <a:moveTo>
                      <a:pt x="9647" y="13341"/>
                    </a:moveTo>
                    <a:cubicBezTo>
                      <a:pt x="9856" y="13341"/>
                      <a:pt x="10066" y="13129"/>
                      <a:pt x="10066" y="12918"/>
                    </a:cubicBezTo>
                    <a:cubicBezTo>
                      <a:pt x="10066" y="12706"/>
                      <a:pt x="9856" y="12494"/>
                      <a:pt x="9647" y="12494"/>
                    </a:cubicBezTo>
                    <a:cubicBezTo>
                      <a:pt x="9437" y="12494"/>
                      <a:pt x="9227" y="12706"/>
                      <a:pt x="9227" y="12918"/>
                    </a:cubicBezTo>
                    <a:cubicBezTo>
                      <a:pt x="9227" y="13129"/>
                      <a:pt x="9437" y="13341"/>
                      <a:pt x="9647" y="13341"/>
                    </a:cubicBezTo>
                    <a:close/>
                    <a:moveTo>
                      <a:pt x="10905" y="13341"/>
                    </a:moveTo>
                    <a:cubicBezTo>
                      <a:pt x="11115" y="13341"/>
                      <a:pt x="11324" y="13129"/>
                      <a:pt x="11324" y="12918"/>
                    </a:cubicBezTo>
                    <a:cubicBezTo>
                      <a:pt x="11324" y="12706"/>
                      <a:pt x="11115" y="12494"/>
                      <a:pt x="10905" y="12494"/>
                    </a:cubicBezTo>
                    <a:cubicBezTo>
                      <a:pt x="10695" y="12494"/>
                      <a:pt x="10485" y="12706"/>
                      <a:pt x="10485" y="12918"/>
                    </a:cubicBezTo>
                    <a:cubicBezTo>
                      <a:pt x="10485" y="13129"/>
                      <a:pt x="10695" y="13341"/>
                      <a:pt x="10905" y="13341"/>
                    </a:cubicBezTo>
                    <a:close/>
                    <a:moveTo>
                      <a:pt x="9647" y="9106"/>
                    </a:moveTo>
                    <a:cubicBezTo>
                      <a:pt x="9856" y="9106"/>
                      <a:pt x="10066" y="8894"/>
                      <a:pt x="10066" y="8682"/>
                    </a:cubicBezTo>
                    <a:cubicBezTo>
                      <a:pt x="10066" y="8471"/>
                      <a:pt x="9856" y="8259"/>
                      <a:pt x="9647" y="8259"/>
                    </a:cubicBezTo>
                    <a:cubicBezTo>
                      <a:pt x="9437" y="8259"/>
                      <a:pt x="9227" y="8471"/>
                      <a:pt x="9227" y="8682"/>
                    </a:cubicBezTo>
                    <a:cubicBezTo>
                      <a:pt x="9227" y="8894"/>
                      <a:pt x="9437" y="9106"/>
                      <a:pt x="9647" y="9106"/>
                    </a:cubicBezTo>
                    <a:close/>
                    <a:moveTo>
                      <a:pt x="9647" y="10588"/>
                    </a:moveTo>
                    <a:cubicBezTo>
                      <a:pt x="9856" y="10588"/>
                      <a:pt x="10066" y="10376"/>
                      <a:pt x="10066" y="10165"/>
                    </a:cubicBezTo>
                    <a:cubicBezTo>
                      <a:pt x="10066" y="9953"/>
                      <a:pt x="9856" y="9741"/>
                      <a:pt x="9647" y="9741"/>
                    </a:cubicBezTo>
                    <a:cubicBezTo>
                      <a:pt x="9437" y="9741"/>
                      <a:pt x="9227" y="9953"/>
                      <a:pt x="9227" y="10165"/>
                    </a:cubicBezTo>
                    <a:cubicBezTo>
                      <a:pt x="9227" y="10376"/>
                      <a:pt x="9437" y="10588"/>
                      <a:pt x="9647" y="10588"/>
                    </a:cubicBezTo>
                    <a:close/>
                    <a:moveTo>
                      <a:pt x="7130" y="847"/>
                    </a:moveTo>
                    <a:cubicBezTo>
                      <a:pt x="14680" y="847"/>
                      <a:pt x="14680" y="847"/>
                      <a:pt x="14680" y="847"/>
                    </a:cubicBezTo>
                    <a:cubicBezTo>
                      <a:pt x="14680" y="4659"/>
                      <a:pt x="14680" y="4659"/>
                      <a:pt x="14680" y="4659"/>
                    </a:cubicBezTo>
                    <a:cubicBezTo>
                      <a:pt x="15518" y="4659"/>
                      <a:pt x="15518" y="4659"/>
                      <a:pt x="15518" y="4659"/>
                    </a:cubicBezTo>
                    <a:cubicBezTo>
                      <a:pt x="15518" y="0"/>
                      <a:pt x="15518" y="0"/>
                      <a:pt x="15518" y="0"/>
                    </a:cubicBezTo>
                    <a:cubicBezTo>
                      <a:pt x="6291" y="0"/>
                      <a:pt x="6291" y="0"/>
                      <a:pt x="6291" y="0"/>
                    </a:cubicBezTo>
                    <a:cubicBezTo>
                      <a:pt x="6291" y="4659"/>
                      <a:pt x="6291" y="4659"/>
                      <a:pt x="6291" y="4659"/>
                    </a:cubicBezTo>
                    <a:cubicBezTo>
                      <a:pt x="7130" y="4659"/>
                      <a:pt x="7130" y="4659"/>
                      <a:pt x="7130" y="4659"/>
                    </a:cubicBezTo>
                    <a:lnTo>
                      <a:pt x="7130" y="847"/>
                    </a:lnTo>
                    <a:close/>
                    <a:moveTo>
                      <a:pt x="14680" y="20753"/>
                    </a:moveTo>
                    <a:cubicBezTo>
                      <a:pt x="7130" y="20753"/>
                      <a:pt x="7130" y="20753"/>
                      <a:pt x="7130" y="20753"/>
                    </a:cubicBezTo>
                    <a:cubicBezTo>
                      <a:pt x="7130" y="16941"/>
                      <a:pt x="7130" y="16941"/>
                      <a:pt x="7130" y="16941"/>
                    </a:cubicBezTo>
                    <a:cubicBezTo>
                      <a:pt x="6291" y="16941"/>
                      <a:pt x="6291" y="16941"/>
                      <a:pt x="6291" y="16941"/>
                    </a:cubicBezTo>
                    <a:cubicBezTo>
                      <a:pt x="6291" y="21600"/>
                      <a:pt x="6291" y="21600"/>
                      <a:pt x="6291" y="21600"/>
                    </a:cubicBezTo>
                    <a:cubicBezTo>
                      <a:pt x="15518" y="21600"/>
                      <a:pt x="15518" y="21600"/>
                      <a:pt x="15518" y="21600"/>
                    </a:cubicBezTo>
                    <a:cubicBezTo>
                      <a:pt x="15518" y="16941"/>
                      <a:pt x="15518" y="16941"/>
                      <a:pt x="15518" y="16941"/>
                    </a:cubicBezTo>
                    <a:cubicBezTo>
                      <a:pt x="14680" y="16941"/>
                      <a:pt x="14680" y="16941"/>
                      <a:pt x="14680" y="16941"/>
                    </a:cubicBezTo>
                    <a:lnTo>
                      <a:pt x="14680" y="20753"/>
                    </a:lnTo>
                    <a:close/>
                    <a:moveTo>
                      <a:pt x="21600" y="6141"/>
                    </a:moveTo>
                    <a:cubicBezTo>
                      <a:pt x="21600" y="15459"/>
                      <a:pt x="21600" y="15459"/>
                      <a:pt x="21600" y="15459"/>
                    </a:cubicBezTo>
                    <a:cubicBezTo>
                      <a:pt x="0" y="15459"/>
                      <a:pt x="0" y="15459"/>
                      <a:pt x="0" y="15459"/>
                    </a:cubicBezTo>
                    <a:cubicBezTo>
                      <a:pt x="0" y="6141"/>
                      <a:pt x="0" y="6141"/>
                      <a:pt x="0" y="6141"/>
                    </a:cubicBezTo>
                    <a:lnTo>
                      <a:pt x="21600" y="6141"/>
                    </a:lnTo>
                    <a:close/>
                    <a:moveTo>
                      <a:pt x="6291" y="6988"/>
                    </a:moveTo>
                    <a:cubicBezTo>
                      <a:pt x="1049" y="6988"/>
                      <a:pt x="1049" y="6988"/>
                      <a:pt x="1049" y="6988"/>
                    </a:cubicBezTo>
                    <a:cubicBezTo>
                      <a:pt x="1049" y="14612"/>
                      <a:pt x="1049" y="14612"/>
                      <a:pt x="1049" y="14612"/>
                    </a:cubicBezTo>
                    <a:cubicBezTo>
                      <a:pt x="6291" y="14612"/>
                      <a:pt x="6291" y="14612"/>
                      <a:pt x="6291" y="14612"/>
                    </a:cubicBezTo>
                    <a:lnTo>
                      <a:pt x="6291" y="6988"/>
                    </a:lnTo>
                    <a:close/>
                    <a:moveTo>
                      <a:pt x="14889" y="6988"/>
                    </a:moveTo>
                    <a:cubicBezTo>
                      <a:pt x="6920" y="6988"/>
                      <a:pt x="6920" y="6988"/>
                      <a:pt x="6920" y="6988"/>
                    </a:cubicBezTo>
                    <a:cubicBezTo>
                      <a:pt x="6920" y="14612"/>
                      <a:pt x="6920" y="14612"/>
                      <a:pt x="6920" y="14612"/>
                    </a:cubicBezTo>
                    <a:cubicBezTo>
                      <a:pt x="14889" y="14612"/>
                      <a:pt x="14889" y="14612"/>
                      <a:pt x="14889" y="14612"/>
                    </a:cubicBezTo>
                    <a:lnTo>
                      <a:pt x="14889" y="6988"/>
                    </a:lnTo>
                    <a:close/>
                    <a:moveTo>
                      <a:pt x="20761" y="6988"/>
                    </a:moveTo>
                    <a:cubicBezTo>
                      <a:pt x="15518" y="6988"/>
                      <a:pt x="15518" y="6988"/>
                      <a:pt x="15518" y="6988"/>
                    </a:cubicBezTo>
                    <a:cubicBezTo>
                      <a:pt x="15518" y="14612"/>
                      <a:pt x="15518" y="14612"/>
                      <a:pt x="15518" y="14612"/>
                    </a:cubicBezTo>
                    <a:cubicBezTo>
                      <a:pt x="20761" y="14612"/>
                      <a:pt x="20761" y="14612"/>
                      <a:pt x="20761" y="14612"/>
                    </a:cubicBezTo>
                    <a:lnTo>
                      <a:pt x="20761" y="69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9897862" y="2201024"/>
                <a:ext cx="203634" cy="206064"/>
              </a:xfrm>
              <a:custGeom>
                <a:rect b="b" l="l" r="r" t="t"/>
                <a:pathLst>
                  <a:path extrusionOk="0" h="21600" w="21600">
                    <a:moveTo>
                      <a:pt x="11647" y="11534"/>
                    </a:moveTo>
                    <a:cubicBezTo>
                      <a:pt x="11647" y="11324"/>
                      <a:pt x="11859" y="11115"/>
                      <a:pt x="12071" y="11115"/>
                    </a:cubicBezTo>
                    <a:cubicBezTo>
                      <a:pt x="12282" y="11115"/>
                      <a:pt x="12494" y="11324"/>
                      <a:pt x="12494" y="11534"/>
                    </a:cubicBezTo>
                    <a:cubicBezTo>
                      <a:pt x="12494" y="11744"/>
                      <a:pt x="12282" y="11953"/>
                      <a:pt x="12071" y="11953"/>
                    </a:cubicBezTo>
                    <a:cubicBezTo>
                      <a:pt x="11859" y="11953"/>
                      <a:pt x="11647" y="11744"/>
                      <a:pt x="11647" y="11534"/>
                    </a:cubicBezTo>
                    <a:close/>
                    <a:moveTo>
                      <a:pt x="12071" y="13421"/>
                    </a:moveTo>
                    <a:cubicBezTo>
                      <a:pt x="12282" y="13421"/>
                      <a:pt x="12494" y="13212"/>
                      <a:pt x="12494" y="13002"/>
                    </a:cubicBezTo>
                    <a:cubicBezTo>
                      <a:pt x="12494" y="12583"/>
                      <a:pt x="12282" y="12583"/>
                      <a:pt x="12071" y="12583"/>
                    </a:cubicBezTo>
                    <a:cubicBezTo>
                      <a:pt x="11859" y="12583"/>
                      <a:pt x="11647" y="12583"/>
                      <a:pt x="11647" y="13002"/>
                    </a:cubicBezTo>
                    <a:cubicBezTo>
                      <a:pt x="11647" y="13212"/>
                      <a:pt x="11859" y="13421"/>
                      <a:pt x="12071" y="13421"/>
                    </a:cubicBezTo>
                    <a:close/>
                    <a:moveTo>
                      <a:pt x="10800" y="10485"/>
                    </a:moveTo>
                    <a:cubicBezTo>
                      <a:pt x="11012" y="10485"/>
                      <a:pt x="11224" y="10276"/>
                      <a:pt x="11224" y="10066"/>
                    </a:cubicBezTo>
                    <a:cubicBezTo>
                      <a:pt x="11224" y="9856"/>
                      <a:pt x="11012" y="9647"/>
                      <a:pt x="10800" y="9647"/>
                    </a:cubicBezTo>
                    <a:cubicBezTo>
                      <a:pt x="10588" y="9647"/>
                      <a:pt x="10376" y="9856"/>
                      <a:pt x="10376" y="10066"/>
                    </a:cubicBezTo>
                    <a:cubicBezTo>
                      <a:pt x="10376" y="10276"/>
                      <a:pt x="10588" y="10485"/>
                      <a:pt x="10800" y="10485"/>
                    </a:cubicBezTo>
                    <a:close/>
                    <a:moveTo>
                      <a:pt x="10800" y="9017"/>
                    </a:moveTo>
                    <a:cubicBezTo>
                      <a:pt x="11012" y="9017"/>
                      <a:pt x="11224" y="8808"/>
                      <a:pt x="11224" y="8598"/>
                    </a:cubicBezTo>
                    <a:cubicBezTo>
                      <a:pt x="11224" y="8388"/>
                      <a:pt x="11012" y="8179"/>
                      <a:pt x="10800" y="8179"/>
                    </a:cubicBezTo>
                    <a:cubicBezTo>
                      <a:pt x="10588" y="8179"/>
                      <a:pt x="10376" y="8388"/>
                      <a:pt x="10376" y="8598"/>
                    </a:cubicBezTo>
                    <a:cubicBezTo>
                      <a:pt x="10376" y="8808"/>
                      <a:pt x="10588" y="9017"/>
                      <a:pt x="10800" y="9017"/>
                    </a:cubicBezTo>
                    <a:close/>
                    <a:moveTo>
                      <a:pt x="12071" y="10485"/>
                    </a:moveTo>
                    <a:cubicBezTo>
                      <a:pt x="12282" y="10485"/>
                      <a:pt x="12494" y="10276"/>
                      <a:pt x="12494" y="10066"/>
                    </a:cubicBezTo>
                    <a:cubicBezTo>
                      <a:pt x="12494" y="9856"/>
                      <a:pt x="12282" y="9647"/>
                      <a:pt x="12071" y="9647"/>
                    </a:cubicBezTo>
                    <a:cubicBezTo>
                      <a:pt x="11859" y="9647"/>
                      <a:pt x="11647" y="9856"/>
                      <a:pt x="11647" y="10066"/>
                    </a:cubicBezTo>
                    <a:cubicBezTo>
                      <a:pt x="11647" y="10276"/>
                      <a:pt x="11859" y="10485"/>
                      <a:pt x="12071" y="10485"/>
                    </a:cubicBezTo>
                    <a:close/>
                    <a:moveTo>
                      <a:pt x="13341" y="11953"/>
                    </a:moveTo>
                    <a:cubicBezTo>
                      <a:pt x="13553" y="11953"/>
                      <a:pt x="13765" y="11744"/>
                      <a:pt x="13765" y="11534"/>
                    </a:cubicBezTo>
                    <a:cubicBezTo>
                      <a:pt x="13765" y="11324"/>
                      <a:pt x="13553" y="11115"/>
                      <a:pt x="13341" y="11115"/>
                    </a:cubicBezTo>
                    <a:cubicBezTo>
                      <a:pt x="13129" y="11115"/>
                      <a:pt x="12918" y="11324"/>
                      <a:pt x="12918" y="11534"/>
                    </a:cubicBezTo>
                    <a:cubicBezTo>
                      <a:pt x="12918" y="11744"/>
                      <a:pt x="13129" y="11953"/>
                      <a:pt x="13341" y="11953"/>
                    </a:cubicBezTo>
                    <a:close/>
                    <a:moveTo>
                      <a:pt x="13341" y="10485"/>
                    </a:moveTo>
                    <a:cubicBezTo>
                      <a:pt x="13553" y="10485"/>
                      <a:pt x="13765" y="10276"/>
                      <a:pt x="13765" y="10066"/>
                    </a:cubicBezTo>
                    <a:cubicBezTo>
                      <a:pt x="13765" y="9856"/>
                      <a:pt x="13553" y="9647"/>
                      <a:pt x="13341" y="9647"/>
                    </a:cubicBezTo>
                    <a:cubicBezTo>
                      <a:pt x="13129" y="9647"/>
                      <a:pt x="12918" y="9856"/>
                      <a:pt x="12918" y="10066"/>
                    </a:cubicBezTo>
                    <a:cubicBezTo>
                      <a:pt x="12918" y="10276"/>
                      <a:pt x="13129" y="10485"/>
                      <a:pt x="13341" y="10485"/>
                    </a:cubicBezTo>
                    <a:close/>
                    <a:moveTo>
                      <a:pt x="12071" y="9017"/>
                    </a:moveTo>
                    <a:cubicBezTo>
                      <a:pt x="12282" y="9017"/>
                      <a:pt x="12494" y="8808"/>
                      <a:pt x="12494" y="8598"/>
                    </a:cubicBezTo>
                    <a:cubicBezTo>
                      <a:pt x="12494" y="8388"/>
                      <a:pt x="12282" y="8179"/>
                      <a:pt x="12071" y="8179"/>
                    </a:cubicBezTo>
                    <a:cubicBezTo>
                      <a:pt x="11859" y="8179"/>
                      <a:pt x="11647" y="8388"/>
                      <a:pt x="11647" y="8598"/>
                    </a:cubicBezTo>
                    <a:cubicBezTo>
                      <a:pt x="11647" y="8808"/>
                      <a:pt x="11859" y="9017"/>
                      <a:pt x="12071" y="9017"/>
                    </a:cubicBezTo>
                    <a:close/>
                    <a:moveTo>
                      <a:pt x="13341" y="13421"/>
                    </a:moveTo>
                    <a:cubicBezTo>
                      <a:pt x="13553" y="13421"/>
                      <a:pt x="13765" y="13212"/>
                      <a:pt x="13765" y="13002"/>
                    </a:cubicBezTo>
                    <a:cubicBezTo>
                      <a:pt x="13765" y="12583"/>
                      <a:pt x="13553" y="12583"/>
                      <a:pt x="13341" y="12583"/>
                    </a:cubicBezTo>
                    <a:cubicBezTo>
                      <a:pt x="13129" y="12583"/>
                      <a:pt x="12918" y="12583"/>
                      <a:pt x="12918" y="13002"/>
                    </a:cubicBezTo>
                    <a:cubicBezTo>
                      <a:pt x="12918" y="13212"/>
                      <a:pt x="13129" y="13421"/>
                      <a:pt x="13341" y="13421"/>
                    </a:cubicBezTo>
                    <a:close/>
                    <a:moveTo>
                      <a:pt x="13341" y="9017"/>
                    </a:moveTo>
                    <a:cubicBezTo>
                      <a:pt x="13553" y="9017"/>
                      <a:pt x="13765" y="8808"/>
                      <a:pt x="13765" y="8598"/>
                    </a:cubicBezTo>
                    <a:cubicBezTo>
                      <a:pt x="13765" y="8388"/>
                      <a:pt x="13553" y="8179"/>
                      <a:pt x="13341" y="8179"/>
                    </a:cubicBezTo>
                    <a:cubicBezTo>
                      <a:pt x="13129" y="8179"/>
                      <a:pt x="12918" y="8388"/>
                      <a:pt x="12918" y="8598"/>
                    </a:cubicBezTo>
                    <a:cubicBezTo>
                      <a:pt x="12918" y="8808"/>
                      <a:pt x="13129" y="9017"/>
                      <a:pt x="13341" y="9017"/>
                    </a:cubicBezTo>
                    <a:close/>
                    <a:moveTo>
                      <a:pt x="8259" y="10485"/>
                    </a:moveTo>
                    <a:cubicBezTo>
                      <a:pt x="8471" y="10485"/>
                      <a:pt x="8682" y="10276"/>
                      <a:pt x="8682" y="10066"/>
                    </a:cubicBezTo>
                    <a:cubicBezTo>
                      <a:pt x="8682" y="9856"/>
                      <a:pt x="8471" y="9647"/>
                      <a:pt x="8259" y="9647"/>
                    </a:cubicBezTo>
                    <a:cubicBezTo>
                      <a:pt x="8047" y="9647"/>
                      <a:pt x="7835" y="9856"/>
                      <a:pt x="7835" y="10066"/>
                    </a:cubicBezTo>
                    <a:cubicBezTo>
                      <a:pt x="7835" y="10276"/>
                      <a:pt x="8047" y="10485"/>
                      <a:pt x="8259" y="10485"/>
                    </a:cubicBezTo>
                    <a:close/>
                    <a:moveTo>
                      <a:pt x="8259" y="11953"/>
                    </a:moveTo>
                    <a:cubicBezTo>
                      <a:pt x="8471" y="11953"/>
                      <a:pt x="8682" y="11744"/>
                      <a:pt x="8682" y="11534"/>
                    </a:cubicBezTo>
                    <a:cubicBezTo>
                      <a:pt x="8682" y="11324"/>
                      <a:pt x="8471" y="11115"/>
                      <a:pt x="8259" y="11115"/>
                    </a:cubicBezTo>
                    <a:cubicBezTo>
                      <a:pt x="8047" y="11115"/>
                      <a:pt x="7835" y="11324"/>
                      <a:pt x="7835" y="11534"/>
                    </a:cubicBezTo>
                    <a:cubicBezTo>
                      <a:pt x="7835" y="11744"/>
                      <a:pt x="8047" y="11953"/>
                      <a:pt x="8259" y="11953"/>
                    </a:cubicBezTo>
                    <a:close/>
                    <a:moveTo>
                      <a:pt x="8259" y="13421"/>
                    </a:moveTo>
                    <a:cubicBezTo>
                      <a:pt x="8471" y="13421"/>
                      <a:pt x="8682" y="13212"/>
                      <a:pt x="8682" y="13002"/>
                    </a:cubicBezTo>
                    <a:cubicBezTo>
                      <a:pt x="8682" y="12583"/>
                      <a:pt x="8471" y="12583"/>
                      <a:pt x="8259" y="12583"/>
                    </a:cubicBezTo>
                    <a:cubicBezTo>
                      <a:pt x="8047" y="12583"/>
                      <a:pt x="7835" y="12583"/>
                      <a:pt x="7835" y="13002"/>
                    </a:cubicBezTo>
                    <a:cubicBezTo>
                      <a:pt x="7835" y="13212"/>
                      <a:pt x="8047" y="13421"/>
                      <a:pt x="8259" y="13421"/>
                    </a:cubicBezTo>
                    <a:close/>
                    <a:moveTo>
                      <a:pt x="10800" y="11953"/>
                    </a:moveTo>
                    <a:cubicBezTo>
                      <a:pt x="11012" y="11953"/>
                      <a:pt x="11224" y="11744"/>
                      <a:pt x="11224" y="11534"/>
                    </a:cubicBezTo>
                    <a:cubicBezTo>
                      <a:pt x="11224" y="11324"/>
                      <a:pt x="11012" y="11115"/>
                      <a:pt x="10800" y="11115"/>
                    </a:cubicBezTo>
                    <a:cubicBezTo>
                      <a:pt x="10588" y="11115"/>
                      <a:pt x="10376" y="11324"/>
                      <a:pt x="10376" y="11534"/>
                    </a:cubicBezTo>
                    <a:cubicBezTo>
                      <a:pt x="10376" y="11744"/>
                      <a:pt x="10588" y="11953"/>
                      <a:pt x="10800" y="11953"/>
                    </a:cubicBezTo>
                    <a:close/>
                    <a:moveTo>
                      <a:pt x="8259" y="9017"/>
                    </a:moveTo>
                    <a:cubicBezTo>
                      <a:pt x="8471" y="9017"/>
                      <a:pt x="8682" y="8808"/>
                      <a:pt x="8682" y="8598"/>
                    </a:cubicBezTo>
                    <a:cubicBezTo>
                      <a:pt x="8682" y="8388"/>
                      <a:pt x="8471" y="8179"/>
                      <a:pt x="8259" y="8179"/>
                    </a:cubicBezTo>
                    <a:cubicBezTo>
                      <a:pt x="8047" y="8179"/>
                      <a:pt x="7835" y="8388"/>
                      <a:pt x="7835" y="8598"/>
                    </a:cubicBezTo>
                    <a:cubicBezTo>
                      <a:pt x="7835" y="8808"/>
                      <a:pt x="8047" y="9017"/>
                      <a:pt x="8259" y="9017"/>
                    </a:cubicBezTo>
                    <a:close/>
                    <a:moveTo>
                      <a:pt x="9529" y="11953"/>
                    </a:moveTo>
                    <a:cubicBezTo>
                      <a:pt x="9741" y="11953"/>
                      <a:pt x="9953" y="11744"/>
                      <a:pt x="9953" y="11534"/>
                    </a:cubicBezTo>
                    <a:cubicBezTo>
                      <a:pt x="9953" y="11324"/>
                      <a:pt x="9741" y="11115"/>
                      <a:pt x="9529" y="11115"/>
                    </a:cubicBezTo>
                    <a:cubicBezTo>
                      <a:pt x="9318" y="11115"/>
                      <a:pt x="9106" y="11324"/>
                      <a:pt x="9106" y="11534"/>
                    </a:cubicBezTo>
                    <a:cubicBezTo>
                      <a:pt x="9106" y="11744"/>
                      <a:pt x="9318" y="11953"/>
                      <a:pt x="9529" y="11953"/>
                    </a:cubicBezTo>
                    <a:close/>
                    <a:moveTo>
                      <a:pt x="9529" y="13421"/>
                    </a:moveTo>
                    <a:cubicBezTo>
                      <a:pt x="9741" y="13421"/>
                      <a:pt x="9953" y="13212"/>
                      <a:pt x="9953" y="13002"/>
                    </a:cubicBezTo>
                    <a:cubicBezTo>
                      <a:pt x="9953" y="12583"/>
                      <a:pt x="9741" y="12583"/>
                      <a:pt x="9529" y="12583"/>
                    </a:cubicBezTo>
                    <a:cubicBezTo>
                      <a:pt x="9318" y="12583"/>
                      <a:pt x="9106" y="12583"/>
                      <a:pt x="9106" y="13002"/>
                    </a:cubicBezTo>
                    <a:cubicBezTo>
                      <a:pt x="9106" y="13212"/>
                      <a:pt x="9318" y="13421"/>
                      <a:pt x="9529" y="13421"/>
                    </a:cubicBezTo>
                    <a:close/>
                    <a:moveTo>
                      <a:pt x="10800" y="13421"/>
                    </a:moveTo>
                    <a:cubicBezTo>
                      <a:pt x="11012" y="13421"/>
                      <a:pt x="11224" y="13212"/>
                      <a:pt x="11224" y="13002"/>
                    </a:cubicBezTo>
                    <a:cubicBezTo>
                      <a:pt x="11224" y="12583"/>
                      <a:pt x="11012" y="12583"/>
                      <a:pt x="10800" y="12583"/>
                    </a:cubicBezTo>
                    <a:cubicBezTo>
                      <a:pt x="10588" y="12583"/>
                      <a:pt x="10376" y="12583"/>
                      <a:pt x="10376" y="13002"/>
                    </a:cubicBezTo>
                    <a:cubicBezTo>
                      <a:pt x="10376" y="13212"/>
                      <a:pt x="10588" y="13421"/>
                      <a:pt x="10800" y="13421"/>
                    </a:cubicBezTo>
                    <a:close/>
                    <a:moveTo>
                      <a:pt x="9529" y="9017"/>
                    </a:moveTo>
                    <a:cubicBezTo>
                      <a:pt x="9741" y="9017"/>
                      <a:pt x="9953" y="8808"/>
                      <a:pt x="9953" y="8598"/>
                    </a:cubicBezTo>
                    <a:cubicBezTo>
                      <a:pt x="9953" y="8388"/>
                      <a:pt x="9741" y="8179"/>
                      <a:pt x="9529" y="8179"/>
                    </a:cubicBezTo>
                    <a:cubicBezTo>
                      <a:pt x="9318" y="8179"/>
                      <a:pt x="9106" y="8388"/>
                      <a:pt x="9106" y="8598"/>
                    </a:cubicBezTo>
                    <a:cubicBezTo>
                      <a:pt x="9106" y="8808"/>
                      <a:pt x="9318" y="9017"/>
                      <a:pt x="9529" y="9017"/>
                    </a:cubicBezTo>
                    <a:close/>
                    <a:moveTo>
                      <a:pt x="9529" y="10485"/>
                    </a:moveTo>
                    <a:cubicBezTo>
                      <a:pt x="9741" y="10485"/>
                      <a:pt x="9953" y="10276"/>
                      <a:pt x="9953" y="10066"/>
                    </a:cubicBezTo>
                    <a:cubicBezTo>
                      <a:pt x="9953" y="9856"/>
                      <a:pt x="9741" y="9647"/>
                      <a:pt x="9529" y="9647"/>
                    </a:cubicBezTo>
                    <a:cubicBezTo>
                      <a:pt x="9318" y="9647"/>
                      <a:pt x="9106" y="9856"/>
                      <a:pt x="9106" y="10066"/>
                    </a:cubicBezTo>
                    <a:cubicBezTo>
                      <a:pt x="9106" y="10276"/>
                      <a:pt x="9318" y="10485"/>
                      <a:pt x="9529" y="10485"/>
                    </a:cubicBezTo>
                    <a:close/>
                    <a:moveTo>
                      <a:pt x="6988" y="839"/>
                    </a:moveTo>
                    <a:cubicBezTo>
                      <a:pt x="14612" y="839"/>
                      <a:pt x="14612" y="839"/>
                      <a:pt x="14612" y="839"/>
                    </a:cubicBezTo>
                    <a:cubicBezTo>
                      <a:pt x="14612" y="4614"/>
                      <a:pt x="14612" y="4614"/>
                      <a:pt x="14612" y="4614"/>
                    </a:cubicBezTo>
                    <a:cubicBezTo>
                      <a:pt x="15459" y="4614"/>
                      <a:pt x="15459" y="4614"/>
                      <a:pt x="15459" y="4614"/>
                    </a:cubicBezTo>
                    <a:cubicBezTo>
                      <a:pt x="15459" y="0"/>
                      <a:pt x="15459" y="0"/>
                      <a:pt x="15459" y="0"/>
                    </a:cubicBezTo>
                    <a:cubicBezTo>
                      <a:pt x="6141" y="0"/>
                      <a:pt x="6141" y="0"/>
                      <a:pt x="6141" y="0"/>
                    </a:cubicBezTo>
                    <a:cubicBezTo>
                      <a:pt x="6141" y="4614"/>
                      <a:pt x="6141" y="4614"/>
                      <a:pt x="6141" y="4614"/>
                    </a:cubicBezTo>
                    <a:cubicBezTo>
                      <a:pt x="6988" y="4614"/>
                      <a:pt x="6988" y="4614"/>
                      <a:pt x="6988" y="4614"/>
                    </a:cubicBezTo>
                    <a:lnTo>
                      <a:pt x="6988" y="839"/>
                    </a:lnTo>
                    <a:close/>
                    <a:moveTo>
                      <a:pt x="14612" y="20551"/>
                    </a:moveTo>
                    <a:cubicBezTo>
                      <a:pt x="6988" y="20551"/>
                      <a:pt x="6988" y="20551"/>
                      <a:pt x="6988" y="20551"/>
                    </a:cubicBezTo>
                    <a:cubicBezTo>
                      <a:pt x="6988" y="16777"/>
                      <a:pt x="6988" y="16777"/>
                      <a:pt x="6988" y="16777"/>
                    </a:cubicBezTo>
                    <a:cubicBezTo>
                      <a:pt x="6141" y="16777"/>
                      <a:pt x="6141" y="16777"/>
                      <a:pt x="6141" y="16777"/>
                    </a:cubicBezTo>
                    <a:cubicBezTo>
                      <a:pt x="6141" y="21600"/>
                      <a:pt x="6141" y="21600"/>
                      <a:pt x="6141" y="21600"/>
                    </a:cubicBezTo>
                    <a:cubicBezTo>
                      <a:pt x="15459" y="21600"/>
                      <a:pt x="15459" y="21600"/>
                      <a:pt x="15459" y="21600"/>
                    </a:cubicBezTo>
                    <a:cubicBezTo>
                      <a:pt x="15459" y="16777"/>
                      <a:pt x="15459" y="16777"/>
                      <a:pt x="15459" y="16777"/>
                    </a:cubicBezTo>
                    <a:cubicBezTo>
                      <a:pt x="14612" y="16777"/>
                      <a:pt x="14612" y="16777"/>
                      <a:pt x="14612" y="16777"/>
                    </a:cubicBezTo>
                    <a:lnTo>
                      <a:pt x="14612" y="20551"/>
                    </a:lnTo>
                    <a:close/>
                    <a:moveTo>
                      <a:pt x="21600" y="6082"/>
                    </a:moveTo>
                    <a:cubicBezTo>
                      <a:pt x="21600" y="15518"/>
                      <a:pt x="21600" y="15518"/>
                      <a:pt x="21600" y="15518"/>
                    </a:cubicBezTo>
                    <a:cubicBezTo>
                      <a:pt x="0" y="15518"/>
                      <a:pt x="0" y="15518"/>
                      <a:pt x="0" y="15518"/>
                    </a:cubicBezTo>
                    <a:cubicBezTo>
                      <a:pt x="0" y="6082"/>
                      <a:pt x="0" y="6082"/>
                      <a:pt x="0" y="6082"/>
                    </a:cubicBezTo>
                    <a:lnTo>
                      <a:pt x="21600" y="6082"/>
                    </a:lnTo>
                    <a:close/>
                    <a:moveTo>
                      <a:pt x="6141" y="7130"/>
                    </a:moveTo>
                    <a:cubicBezTo>
                      <a:pt x="847" y="7130"/>
                      <a:pt x="847" y="7130"/>
                      <a:pt x="847" y="7130"/>
                    </a:cubicBezTo>
                    <a:cubicBezTo>
                      <a:pt x="847" y="14470"/>
                      <a:pt x="847" y="14470"/>
                      <a:pt x="847" y="14470"/>
                    </a:cubicBezTo>
                    <a:cubicBezTo>
                      <a:pt x="6141" y="14470"/>
                      <a:pt x="6141" y="14470"/>
                      <a:pt x="6141" y="14470"/>
                    </a:cubicBezTo>
                    <a:lnTo>
                      <a:pt x="6141" y="7130"/>
                    </a:lnTo>
                    <a:close/>
                    <a:moveTo>
                      <a:pt x="14824" y="7130"/>
                    </a:moveTo>
                    <a:cubicBezTo>
                      <a:pt x="6776" y="7130"/>
                      <a:pt x="6776" y="7130"/>
                      <a:pt x="6776" y="7130"/>
                    </a:cubicBezTo>
                    <a:cubicBezTo>
                      <a:pt x="6776" y="14470"/>
                      <a:pt x="6776" y="14470"/>
                      <a:pt x="6776" y="14470"/>
                    </a:cubicBezTo>
                    <a:cubicBezTo>
                      <a:pt x="14824" y="14470"/>
                      <a:pt x="14824" y="14470"/>
                      <a:pt x="14824" y="14470"/>
                    </a:cubicBezTo>
                    <a:lnTo>
                      <a:pt x="14824" y="7130"/>
                    </a:lnTo>
                    <a:close/>
                    <a:moveTo>
                      <a:pt x="20753" y="7130"/>
                    </a:moveTo>
                    <a:cubicBezTo>
                      <a:pt x="15459" y="7130"/>
                      <a:pt x="15459" y="7130"/>
                      <a:pt x="15459" y="7130"/>
                    </a:cubicBezTo>
                    <a:cubicBezTo>
                      <a:pt x="15459" y="14470"/>
                      <a:pt x="15459" y="14470"/>
                      <a:pt x="15459" y="14470"/>
                    </a:cubicBezTo>
                    <a:cubicBezTo>
                      <a:pt x="20753" y="14470"/>
                      <a:pt x="20753" y="14470"/>
                      <a:pt x="20753" y="14470"/>
                    </a:cubicBezTo>
                    <a:lnTo>
                      <a:pt x="20753" y="71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3702617" y="2715529"/>
                <a:ext cx="197694" cy="20007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20736" y="20531"/>
                    </a:moveTo>
                    <a:cubicBezTo>
                      <a:pt x="1080" y="20531"/>
                      <a:pt x="1080" y="20531"/>
                      <a:pt x="1080" y="20531"/>
                    </a:cubicBezTo>
                    <a:cubicBezTo>
                      <a:pt x="1080" y="5347"/>
                      <a:pt x="1080" y="5347"/>
                      <a:pt x="1080" y="5347"/>
                    </a:cubicBezTo>
                    <a:cubicBezTo>
                      <a:pt x="20736" y="5347"/>
                      <a:pt x="20736" y="5347"/>
                      <a:pt x="20736" y="5347"/>
                    </a:cubicBezTo>
                    <a:lnTo>
                      <a:pt x="20736" y="20531"/>
                    </a:lnTo>
                    <a:close/>
                    <a:moveTo>
                      <a:pt x="20736" y="4277"/>
                    </a:moveTo>
                    <a:cubicBezTo>
                      <a:pt x="1080" y="4277"/>
                      <a:pt x="1080" y="4277"/>
                      <a:pt x="1080" y="4277"/>
                    </a:cubicBezTo>
                    <a:cubicBezTo>
                      <a:pt x="1080" y="1069"/>
                      <a:pt x="1080" y="1069"/>
                      <a:pt x="1080" y="1069"/>
                    </a:cubicBezTo>
                    <a:cubicBezTo>
                      <a:pt x="20736" y="1069"/>
                      <a:pt x="20736" y="1069"/>
                      <a:pt x="20736" y="1069"/>
                    </a:cubicBezTo>
                    <a:lnTo>
                      <a:pt x="20736" y="4277"/>
                    </a:lnTo>
                    <a:close/>
                    <a:moveTo>
                      <a:pt x="17064" y="13046"/>
                    </a:moveTo>
                    <a:cubicBezTo>
                      <a:pt x="4536" y="13046"/>
                      <a:pt x="4536" y="13046"/>
                      <a:pt x="4536" y="13046"/>
                    </a:cubicBezTo>
                    <a:cubicBezTo>
                      <a:pt x="4536" y="11335"/>
                      <a:pt x="4536" y="11335"/>
                      <a:pt x="4536" y="11335"/>
                    </a:cubicBezTo>
                    <a:cubicBezTo>
                      <a:pt x="17064" y="11335"/>
                      <a:pt x="17064" y="11335"/>
                      <a:pt x="17064" y="11335"/>
                    </a:cubicBezTo>
                    <a:lnTo>
                      <a:pt x="17064" y="13046"/>
                    </a:lnTo>
                    <a:close/>
                    <a:moveTo>
                      <a:pt x="14904" y="10265"/>
                    </a:moveTo>
                    <a:cubicBezTo>
                      <a:pt x="6696" y="10265"/>
                      <a:pt x="6696" y="10265"/>
                      <a:pt x="6696" y="10265"/>
                    </a:cubicBezTo>
                    <a:cubicBezTo>
                      <a:pt x="6696" y="9410"/>
                      <a:pt x="6696" y="9410"/>
                      <a:pt x="6696" y="9410"/>
                    </a:cubicBezTo>
                    <a:cubicBezTo>
                      <a:pt x="14904" y="9410"/>
                      <a:pt x="14904" y="9410"/>
                      <a:pt x="14904" y="9410"/>
                    </a:cubicBezTo>
                    <a:lnTo>
                      <a:pt x="14904" y="10265"/>
                    </a:lnTo>
                    <a:close/>
                    <a:moveTo>
                      <a:pt x="2376" y="2780"/>
                    </a:moveTo>
                    <a:cubicBezTo>
                      <a:pt x="2376" y="2566"/>
                      <a:pt x="2592" y="2352"/>
                      <a:pt x="2808" y="2352"/>
                    </a:cubicBezTo>
                    <a:cubicBezTo>
                      <a:pt x="3240" y="2352"/>
                      <a:pt x="3456" y="2566"/>
                      <a:pt x="3456" y="2780"/>
                    </a:cubicBezTo>
                    <a:cubicBezTo>
                      <a:pt x="3456" y="3208"/>
                      <a:pt x="3240" y="3422"/>
                      <a:pt x="2808" y="3422"/>
                    </a:cubicBezTo>
                    <a:cubicBezTo>
                      <a:pt x="2592" y="3422"/>
                      <a:pt x="2376" y="3208"/>
                      <a:pt x="2376" y="2780"/>
                    </a:cubicBezTo>
                    <a:close/>
                    <a:moveTo>
                      <a:pt x="4104" y="2780"/>
                    </a:moveTo>
                    <a:cubicBezTo>
                      <a:pt x="4104" y="2566"/>
                      <a:pt x="4536" y="2352"/>
                      <a:pt x="4752" y="2352"/>
                    </a:cubicBezTo>
                    <a:cubicBezTo>
                      <a:pt x="4968" y="2352"/>
                      <a:pt x="5184" y="2566"/>
                      <a:pt x="5184" y="2780"/>
                    </a:cubicBezTo>
                    <a:cubicBezTo>
                      <a:pt x="5184" y="3208"/>
                      <a:pt x="4968" y="3422"/>
                      <a:pt x="4752" y="3422"/>
                    </a:cubicBezTo>
                    <a:cubicBezTo>
                      <a:pt x="4536" y="3422"/>
                      <a:pt x="4104" y="3208"/>
                      <a:pt x="4104" y="2780"/>
                    </a:cubicBezTo>
                    <a:close/>
                    <a:moveTo>
                      <a:pt x="6048" y="2780"/>
                    </a:moveTo>
                    <a:cubicBezTo>
                      <a:pt x="6048" y="2566"/>
                      <a:pt x="6264" y="2352"/>
                      <a:pt x="6480" y="2352"/>
                    </a:cubicBezTo>
                    <a:cubicBezTo>
                      <a:pt x="6912" y="2352"/>
                      <a:pt x="7128" y="2566"/>
                      <a:pt x="7128" y="2780"/>
                    </a:cubicBezTo>
                    <a:cubicBezTo>
                      <a:pt x="7128" y="3208"/>
                      <a:pt x="6912" y="3422"/>
                      <a:pt x="6480" y="3422"/>
                    </a:cubicBezTo>
                    <a:cubicBezTo>
                      <a:pt x="6264" y="3422"/>
                      <a:pt x="6048" y="3208"/>
                      <a:pt x="6048" y="27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8053103" y="406209"/>
                <a:ext cx="197694" cy="19888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20736" y="20520"/>
                    </a:moveTo>
                    <a:cubicBezTo>
                      <a:pt x="1080" y="20520"/>
                      <a:pt x="1080" y="20520"/>
                      <a:pt x="1080" y="20520"/>
                    </a:cubicBezTo>
                    <a:cubicBezTo>
                      <a:pt x="1080" y="5184"/>
                      <a:pt x="1080" y="5184"/>
                      <a:pt x="1080" y="5184"/>
                    </a:cubicBezTo>
                    <a:cubicBezTo>
                      <a:pt x="20736" y="5184"/>
                      <a:pt x="20736" y="5184"/>
                      <a:pt x="20736" y="5184"/>
                    </a:cubicBezTo>
                    <a:lnTo>
                      <a:pt x="20736" y="20520"/>
                    </a:lnTo>
                    <a:close/>
                    <a:moveTo>
                      <a:pt x="20736" y="4320"/>
                    </a:moveTo>
                    <a:cubicBezTo>
                      <a:pt x="1080" y="4320"/>
                      <a:pt x="1080" y="4320"/>
                      <a:pt x="1080" y="4320"/>
                    </a:cubicBezTo>
                    <a:cubicBezTo>
                      <a:pt x="1080" y="864"/>
                      <a:pt x="1080" y="864"/>
                      <a:pt x="1080" y="864"/>
                    </a:cubicBezTo>
                    <a:cubicBezTo>
                      <a:pt x="20736" y="864"/>
                      <a:pt x="20736" y="864"/>
                      <a:pt x="20736" y="864"/>
                    </a:cubicBezTo>
                    <a:lnTo>
                      <a:pt x="20736" y="4320"/>
                    </a:lnTo>
                    <a:close/>
                    <a:moveTo>
                      <a:pt x="17064" y="12960"/>
                    </a:moveTo>
                    <a:cubicBezTo>
                      <a:pt x="4536" y="12960"/>
                      <a:pt x="4536" y="12960"/>
                      <a:pt x="4536" y="12960"/>
                    </a:cubicBezTo>
                    <a:cubicBezTo>
                      <a:pt x="4536" y="11232"/>
                      <a:pt x="4536" y="11232"/>
                      <a:pt x="4536" y="11232"/>
                    </a:cubicBezTo>
                    <a:cubicBezTo>
                      <a:pt x="17064" y="11232"/>
                      <a:pt x="17064" y="11232"/>
                      <a:pt x="17064" y="11232"/>
                    </a:cubicBezTo>
                    <a:lnTo>
                      <a:pt x="17064" y="12960"/>
                    </a:lnTo>
                    <a:close/>
                    <a:moveTo>
                      <a:pt x="14904" y="10368"/>
                    </a:moveTo>
                    <a:cubicBezTo>
                      <a:pt x="6696" y="10368"/>
                      <a:pt x="6696" y="10368"/>
                      <a:pt x="6696" y="10368"/>
                    </a:cubicBezTo>
                    <a:cubicBezTo>
                      <a:pt x="6696" y="9288"/>
                      <a:pt x="6696" y="9288"/>
                      <a:pt x="6696" y="9288"/>
                    </a:cubicBezTo>
                    <a:cubicBezTo>
                      <a:pt x="14904" y="9288"/>
                      <a:pt x="14904" y="9288"/>
                      <a:pt x="14904" y="9288"/>
                    </a:cubicBezTo>
                    <a:lnTo>
                      <a:pt x="14904" y="10368"/>
                    </a:lnTo>
                    <a:close/>
                    <a:moveTo>
                      <a:pt x="2376" y="2808"/>
                    </a:moveTo>
                    <a:cubicBezTo>
                      <a:pt x="2376" y="2376"/>
                      <a:pt x="2592" y="2160"/>
                      <a:pt x="2808" y="2160"/>
                    </a:cubicBezTo>
                    <a:cubicBezTo>
                      <a:pt x="3240" y="2160"/>
                      <a:pt x="3456" y="2376"/>
                      <a:pt x="3456" y="2808"/>
                    </a:cubicBezTo>
                    <a:cubicBezTo>
                      <a:pt x="3456" y="3024"/>
                      <a:pt x="3240" y="3240"/>
                      <a:pt x="2808" y="3240"/>
                    </a:cubicBezTo>
                    <a:cubicBezTo>
                      <a:pt x="2592" y="3240"/>
                      <a:pt x="2376" y="3024"/>
                      <a:pt x="2376" y="2808"/>
                    </a:cubicBezTo>
                    <a:close/>
                    <a:moveTo>
                      <a:pt x="4104" y="2808"/>
                    </a:moveTo>
                    <a:cubicBezTo>
                      <a:pt x="4104" y="2376"/>
                      <a:pt x="4536" y="2160"/>
                      <a:pt x="4752" y="2160"/>
                    </a:cubicBezTo>
                    <a:cubicBezTo>
                      <a:pt x="4968" y="2160"/>
                      <a:pt x="5184" y="2376"/>
                      <a:pt x="5184" y="2808"/>
                    </a:cubicBezTo>
                    <a:cubicBezTo>
                      <a:pt x="5184" y="3024"/>
                      <a:pt x="4968" y="3240"/>
                      <a:pt x="4752" y="3240"/>
                    </a:cubicBezTo>
                    <a:cubicBezTo>
                      <a:pt x="4536" y="3240"/>
                      <a:pt x="4104" y="3024"/>
                      <a:pt x="4104" y="2808"/>
                    </a:cubicBezTo>
                    <a:close/>
                    <a:moveTo>
                      <a:pt x="6048" y="2808"/>
                    </a:moveTo>
                    <a:cubicBezTo>
                      <a:pt x="6048" y="2376"/>
                      <a:pt x="6264" y="2160"/>
                      <a:pt x="6480" y="2160"/>
                    </a:cubicBezTo>
                    <a:cubicBezTo>
                      <a:pt x="6912" y="2160"/>
                      <a:pt x="7128" y="2376"/>
                      <a:pt x="7128" y="2808"/>
                    </a:cubicBezTo>
                    <a:cubicBezTo>
                      <a:pt x="7128" y="3024"/>
                      <a:pt x="6912" y="3240"/>
                      <a:pt x="6480" y="3240"/>
                    </a:cubicBezTo>
                    <a:cubicBezTo>
                      <a:pt x="6264" y="3240"/>
                      <a:pt x="6048" y="3024"/>
                      <a:pt x="6048" y="28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958634" y="3141902"/>
                <a:ext cx="190566" cy="135756"/>
              </a:xfrm>
              <a:custGeom>
                <a:rect b="b" l="l" r="r" t="t"/>
                <a:pathLst>
                  <a:path extrusionOk="0" h="21600" w="21600">
                    <a:moveTo>
                      <a:pt x="21600" y="3381"/>
                    </a:moveTo>
                    <a:lnTo>
                      <a:pt x="4159" y="3381"/>
                    </a:lnTo>
                    <a:lnTo>
                      <a:pt x="3488" y="0"/>
                    </a:lnTo>
                    <a:lnTo>
                      <a:pt x="0" y="0"/>
                    </a:lnTo>
                    <a:lnTo>
                      <a:pt x="0" y="2066"/>
                    </a:lnTo>
                    <a:lnTo>
                      <a:pt x="2415" y="2066"/>
                    </a:lnTo>
                    <a:lnTo>
                      <a:pt x="6306" y="21600"/>
                    </a:lnTo>
                    <a:lnTo>
                      <a:pt x="18380" y="21600"/>
                    </a:lnTo>
                    <a:lnTo>
                      <a:pt x="18917" y="19534"/>
                    </a:lnTo>
                    <a:lnTo>
                      <a:pt x="7379" y="19534"/>
                    </a:lnTo>
                    <a:lnTo>
                      <a:pt x="6976" y="17280"/>
                    </a:lnTo>
                    <a:lnTo>
                      <a:pt x="19319" y="17280"/>
                    </a:lnTo>
                    <a:lnTo>
                      <a:pt x="21600" y="3381"/>
                    </a:lnTo>
                    <a:close/>
                    <a:moveTo>
                      <a:pt x="6708" y="15965"/>
                    </a:moveTo>
                    <a:lnTo>
                      <a:pt x="4427" y="4883"/>
                    </a:lnTo>
                    <a:lnTo>
                      <a:pt x="20258" y="4883"/>
                    </a:lnTo>
                    <a:lnTo>
                      <a:pt x="18380" y="15965"/>
                    </a:lnTo>
                    <a:lnTo>
                      <a:pt x="6708" y="159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7030090" y="3216539"/>
                <a:ext cx="77436" cy="12690"/>
              </a:xfrm>
              <a:custGeom>
                <a:rect b="b" l="l" r="r" t="t"/>
                <a:pathLst>
                  <a:path extrusionOk="0" h="21600" w="21600">
                    <a:moveTo>
                      <a:pt x="655" y="21600"/>
                    </a:moveTo>
                    <a:lnTo>
                      <a:pt x="20945" y="21600"/>
                    </a:lnTo>
                    <a:lnTo>
                      <a:pt x="21600" y="0"/>
                    </a:lnTo>
                    <a:lnTo>
                      <a:pt x="0" y="0"/>
                    </a:lnTo>
                    <a:lnTo>
                      <a:pt x="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7021753" y="3185573"/>
                <a:ext cx="92880" cy="12690"/>
              </a:xfrm>
              <a:custGeom>
                <a:rect b="b" l="l" r="r" t="t"/>
                <a:pathLst>
                  <a:path extrusionOk="0" h="21600" w="21600">
                    <a:moveTo>
                      <a:pt x="547" y="21600"/>
                    </a:moveTo>
                    <a:lnTo>
                      <a:pt x="21327" y="21600"/>
                    </a:lnTo>
                    <a:lnTo>
                      <a:pt x="21600" y="0"/>
                    </a:lnTo>
                    <a:lnTo>
                      <a:pt x="0" y="0"/>
                    </a:lnTo>
                    <a:lnTo>
                      <a:pt x="547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329889" y="929051"/>
                <a:ext cx="267948" cy="123876"/>
              </a:xfrm>
              <a:custGeom>
                <a:rect b="b" l="l" r="r" t="t"/>
                <a:pathLst>
                  <a:path extrusionOk="0" h="21600" w="21600">
                    <a:moveTo>
                      <a:pt x="19593" y="9463"/>
                    </a:moveTo>
                    <a:lnTo>
                      <a:pt x="21600" y="7611"/>
                    </a:lnTo>
                    <a:lnTo>
                      <a:pt x="10896" y="0"/>
                    </a:lnTo>
                    <a:lnTo>
                      <a:pt x="0" y="7611"/>
                    </a:lnTo>
                    <a:lnTo>
                      <a:pt x="10896" y="15634"/>
                    </a:lnTo>
                    <a:lnTo>
                      <a:pt x="18924" y="9669"/>
                    </a:lnTo>
                    <a:lnTo>
                      <a:pt x="18924" y="18103"/>
                    </a:lnTo>
                    <a:lnTo>
                      <a:pt x="18446" y="18103"/>
                    </a:lnTo>
                    <a:lnTo>
                      <a:pt x="18446" y="21600"/>
                    </a:lnTo>
                    <a:lnTo>
                      <a:pt x="20549" y="21600"/>
                    </a:lnTo>
                    <a:lnTo>
                      <a:pt x="20549" y="18103"/>
                    </a:lnTo>
                    <a:lnTo>
                      <a:pt x="19593" y="18103"/>
                    </a:lnTo>
                    <a:lnTo>
                      <a:pt x="19593" y="94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381099" y="1010038"/>
                <a:ext cx="163134" cy="8812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6704"/>
                    </a:lnTo>
                    <a:lnTo>
                      <a:pt x="4226" y="16704"/>
                    </a:lnTo>
                    <a:lnTo>
                      <a:pt x="4226" y="21600"/>
                    </a:lnTo>
                    <a:lnTo>
                      <a:pt x="18470" y="21600"/>
                    </a:lnTo>
                    <a:lnTo>
                      <a:pt x="18470" y="16704"/>
                    </a:lnTo>
                    <a:lnTo>
                      <a:pt x="21600" y="16704"/>
                    </a:lnTo>
                    <a:lnTo>
                      <a:pt x="21600" y="0"/>
                    </a:lnTo>
                    <a:lnTo>
                      <a:pt x="11113" y="6624"/>
                    </a:lnTo>
                    <a:lnTo>
                      <a:pt x="0" y="0"/>
                    </a:lnTo>
                    <a:close/>
                    <a:moveTo>
                      <a:pt x="20348" y="14400"/>
                    </a:moveTo>
                    <a:lnTo>
                      <a:pt x="17217" y="14400"/>
                    </a:lnTo>
                    <a:lnTo>
                      <a:pt x="17217" y="19872"/>
                    </a:lnTo>
                    <a:lnTo>
                      <a:pt x="5322" y="19872"/>
                    </a:lnTo>
                    <a:lnTo>
                      <a:pt x="5322" y="14400"/>
                    </a:lnTo>
                    <a:lnTo>
                      <a:pt x="1096" y="14400"/>
                    </a:lnTo>
                    <a:lnTo>
                      <a:pt x="1096" y="2880"/>
                    </a:lnTo>
                    <a:lnTo>
                      <a:pt x="11113" y="9216"/>
                    </a:lnTo>
                    <a:lnTo>
                      <a:pt x="20348" y="3168"/>
                    </a:lnTo>
                    <a:lnTo>
                      <a:pt x="20348" y="144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8444920" y="3100218"/>
                <a:ext cx="206010" cy="20725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  <a:moveTo>
                      <a:pt x="20731" y="20613"/>
                    </a:moveTo>
                    <a:lnTo>
                      <a:pt x="993" y="20613"/>
                    </a:lnTo>
                    <a:lnTo>
                      <a:pt x="993" y="1111"/>
                    </a:lnTo>
                    <a:lnTo>
                      <a:pt x="20731" y="1111"/>
                    </a:lnTo>
                    <a:lnTo>
                      <a:pt x="20731" y="206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8483031" y="3158576"/>
                <a:ext cx="129816" cy="120312"/>
              </a:xfrm>
              <a:custGeom>
                <a:rect b="b" l="l" r="r" t="t"/>
                <a:pathLst>
                  <a:path extrusionOk="0" h="21600" w="21600">
                    <a:moveTo>
                      <a:pt x="1571" y="14188"/>
                    </a:moveTo>
                    <a:lnTo>
                      <a:pt x="5105" y="14188"/>
                    </a:lnTo>
                    <a:lnTo>
                      <a:pt x="5105" y="21600"/>
                    </a:lnTo>
                    <a:lnTo>
                      <a:pt x="6480" y="21600"/>
                    </a:lnTo>
                    <a:lnTo>
                      <a:pt x="6480" y="9318"/>
                    </a:lnTo>
                    <a:lnTo>
                      <a:pt x="10211" y="9318"/>
                    </a:lnTo>
                    <a:lnTo>
                      <a:pt x="10211" y="21600"/>
                    </a:lnTo>
                    <a:lnTo>
                      <a:pt x="11782" y="21600"/>
                    </a:lnTo>
                    <a:lnTo>
                      <a:pt x="11782" y="6353"/>
                    </a:lnTo>
                    <a:lnTo>
                      <a:pt x="15120" y="6353"/>
                    </a:lnTo>
                    <a:lnTo>
                      <a:pt x="15120" y="21600"/>
                    </a:lnTo>
                    <a:lnTo>
                      <a:pt x="16691" y="21600"/>
                    </a:lnTo>
                    <a:lnTo>
                      <a:pt x="16691" y="1482"/>
                    </a:lnTo>
                    <a:lnTo>
                      <a:pt x="20422" y="1482"/>
                    </a:lnTo>
                    <a:lnTo>
                      <a:pt x="20422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5316" y="0"/>
                    </a:lnTo>
                    <a:lnTo>
                      <a:pt x="15316" y="4871"/>
                    </a:lnTo>
                    <a:lnTo>
                      <a:pt x="10211" y="4871"/>
                    </a:lnTo>
                    <a:lnTo>
                      <a:pt x="10211" y="7412"/>
                    </a:lnTo>
                    <a:lnTo>
                      <a:pt x="5105" y="7412"/>
                    </a:lnTo>
                    <a:lnTo>
                      <a:pt x="5105" y="12494"/>
                    </a:lnTo>
                    <a:lnTo>
                      <a:pt x="0" y="12494"/>
                    </a:lnTo>
                    <a:lnTo>
                      <a:pt x="0" y="21600"/>
                    </a:lnTo>
                    <a:lnTo>
                      <a:pt x="1571" y="21600"/>
                    </a:lnTo>
                    <a:lnTo>
                      <a:pt x="1571" y="141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8109350" y="1416164"/>
                <a:ext cx="169477" cy="206064"/>
              </a:xfrm>
              <a:custGeom>
                <a:rect b="b" l="l" r="r" t="t"/>
                <a:pathLst>
                  <a:path extrusionOk="0" h="21600" w="20493">
                    <a:moveTo>
                      <a:pt x="16143" y="4194"/>
                    </a:moveTo>
                    <a:cubicBezTo>
                      <a:pt x="17823" y="5872"/>
                      <a:pt x="18783" y="7759"/>
                      <a:pt x="18543" y="9856"/>
                    </a:cubicBezTo>
                    <a:cubicBezTo>
                      <a:pt x="18543" y="10276"/>
                      <a:pt x="18303" y="10485"/>
                      <a:pt x="18063" y="10485"/>
                    </a:cubicBezTo>
                    <a:cubicBezTo>
                      <a:pt x="18063" y="10485"/>
                      <a:pt x="18063" y="10485"/>
                      <a:pt x="18063" y="10485"/>
                    </a:cubicBezTo>
                    <a:cubicBezTo>
                      <a:pt x="17823" y="10276"/>
                      <a:pt x="17583" y="10066"/>
                      <a:pt x="17583" y="9856"/>
                    </a:cubicBezTo>
                    <a:cubicBezTo>
                      <a:pt x="17583" y="7969"/>
                      <a:pt x="16863" y="6291"/>
                      <a:pt x="15423" y="4823"/>
                    </a:cubicBezTo>
                    <a:cubicBezTo>
                      <a:pt x="13983" y="3565"/>
                      <a:pt x="11823" y="2726"/>
                      <a:pt x="9663" y="2726"/>
                    </a:cubicBezTo>
                    <a:cubicBezTo>
                      <a:pt x="9423" y="2726"/>
                      <a:pt x="9183" y="2517"/>
                      <a:pt x="9183" y="2307"/>
                    </a:cubicBezTo>
                    <a:cubicBezTo>
                      <a:pt x="9183" y="1887"/>
                      <a:pt x="9423" y="1678"/>
                      <a:pt x="9663" y="1678"/>
                    </a:cubicBezTo>
                    <a:cubicBezTo>
                      <a:pt x="9903" y="1678"/>
                      <a:pt x="9903" y="1678"/>
                      <a:pt x="9903" y="1678"/>
                    </a:cubicBezTo>
                    <a:cubicBezTo>
                      <a:pt x="12303" y="1887"/>
                      <a:pt x="14463" y="2726"/>
                      <a:pt x="16143" y="4194"/>
                    </a:cubicBezTo>
                    <a:close/>
                    <a:moveTo>
                      <a:pt x="9423" y="3565"/>
                    </a:moveTo>
                    <a:cubicBezTo>
                      <a:pt x="9423" y="3565"/>
                      <a:pt x="9423" y="3565"/>
                      <a:pt x="9423" y="3565"/>
                    </a:cubicBezTo>
                    <a:cubicBezTo>
                      <a:pt x="9183" y="3565"/>
                      <a:pt x="8943" y="3775"/>
                      <a:pt x="8943" y="3984"/>
                    </a:cubicBezTo>
                    <a:cubicBezTo>
                      <a:pt x="8943" y="4194"/>
                      <a:pt x="9183" y="4404"/>
                      <a:pt x="9423" y="4404"/>
                    </a:cubicBezTo>
                    <a:cubicBezTo>
                      <a:pt x="11103" y="4614"/>
                      <a:pt x="12543" y="5243"/>
                      <a:pt x="13743" y="6291"/>
                    </a:cubicBezTo>
                    <a:cubicBezTo>
                      <a:pt x="14943" y="7340"/>
                      <a:pt x="15423" y="8598"/>
                      <a:pt x="15423" y="10066"/>
                    </a:cubicBezTo>
                    <a:cubicBezTo>
                      <a:pt x="15423" y="10485"/>
                      <a:pt x="15663" y="10695"/>
                      <a:pt x="15903" y="10695"/>
                    </a:cubicBezTo>
                    <a:cubicBezTo>
                      <a:pt x="15903" y="10695"/>
                      <a:pt x="15903" y="10695"/>
                      <a:pt x="16143" y="10695"/>
                    </a:cubicBezTo>
                    <a:cubicBezTo>
                      <a:pt x="16383" y="10695"/>
                      <a:pt x="16623" y="10485"/>
                      <a:pt x="16623" y="10066"/>
                    </a:cubicBezTo>
                    <a:cubicBezTo>
                      <a:pt x="16623" y="8388"/>
                      <a:pt x="15903" y="6711"/>
                      <a:pt x="14463" y="5452"/>
                    </a:cubicBezTo>
                    <a:cubicBezTo>
                      <a:pt x="13263" y="4194"/>
                      <a:pt x="11343" y="3565"/>
                      <a:pt x="9423" y="3565"/>
                    </a:cubicBezTo>
                    <a:close/>
                    <a:moveTo>
                      <a:pt x="17583" y="2936"/>
                    </a:moveTo>
                    <a:cubicBezTo>
                      <a:pt x="15663" y="1258"/>
                      <a:pt x="13023" y="210"/>
                      <a:pt x="10143" y="0"/>
                    </a:cubicBezTo>
                    <a:cubicBezTo>
                      <a:pt x="9663" y="0"/>
                      <a:pt x="9423" y="210"/>
                      <a:pt x="9423" y="419"/>
                    </a:cubicBezTo>
                    <a:cubicBezTo>
                      <a:pt x="9423" y="839"/>
                      <a:pt x="9663" y="1049"/>
                      <a:pt x="9903" y="1049"/>
                    </a:cubicBezTo>
                    <a:cubicBezTo>
                      <a:pt x="12543" y="1049"/>
                      <a:pt x="14943" y="2097"/>
                      <a:pt x="16863" y="3775"/>
                    </a:cubicBezTo>
                    <a:cubicBezTo>
                      <a:pt x="18543" y="5243"/>
                      <a:pt x="19503" y="7550"/>
                      <a:pt x="19503" y="9856"/>
                    </a:cubicBezTo>
                    <a:cubicBezTo>
                      <a:pt x="19503" y="10066"/>
                      <a:pt x="19743" y="10276"/>
                      <a:pt x="19983" y="10276"/>
                    </a:cubicBezTo>
                    <a:cubicBezTo>
                      <a:pt x="19983" y="10276"/>
                      <a:pt x="19983" y="10276"/>
                      <a:pt x="19983" y="10276"/>
                    </a:cubicBezTo>
                    <a:cubicBezTo>
                      <a:pt x="20223" y="10276"/>
                      <a:pt x="20463" y="10066"/>
                      <a:pt x="20463" y="9856"/>
                    </a:cubicBezTo>
                    <a:cubicBezTo>
                      <a:pt x="20703" y="7340"/>
                      <a:pt x="19503" y="4823"/>
                      <a:pt x="17583" y="2936"/>
                    </a:cubicBezTo>
                    <a:close/>
                    <a:moveTo>
                      <a:pt x="10143" y="10276"/>
                    </a:moveTo>
                    <a:cubicBezTo>
                      <a:pt x="15903" y="15518"/>
                      <a:pt x="15903" y="15518"/>
                      <a:pt x="15903" y="15518"/>
                    </a:cubicBezTo>
                    <a:cubicBezTo>
                      <a:pt x="15423" y="15728"/>
                      <a:pt x="15423" y="15728"/>
                      <a:pt x="15423" y="15728"/>
                    </a:cubicBezTo>
                    <a:cubicBezTo>
                      <a:pt x="14703" y="16567"/>
                      <a:pt x="13743" y="16986"/>
                      <a:pt x="12783" y="17406"/>
                    </a:cubicBezTo>
                    <a:cubicBezTo>
                      <a:pt x="14943" y="21600"/>
                      <a:pt x="14943" y="21600"/>
                      <a:pt x="14943" y="21600"/>
                    </a:cubicBezTo>
                    <a:cubicBezTo>
                      <a:pt x="2703" y="21600"/>
                      <a:pt x="2703" y="21600"/>
                      <a:pt x="2703" y="21600"/>
                    </a:cubicBezTo>
                    <a:cubicBezTo>
                      <a:pt x="4863" y="16986"/>
                      <a:pt x="4863" y="16986"/>
                      <a:pt x="4863" y="16986"/>
                    </a:cubicBezTo>
                    <a:cubicBezTo>
                      <a:pt x="3903" y="16567"/>
                      <a:pt x="3183" y="16148"/>
                      <a:pt x="2463" y="15518"/>
                    </a:cubicBezTo>
                    <a:cubicBezTo>
                      <a:pt x="-897" y="12163"/>
                      <a:pt x="-897" y="7130"/>
                      <a:pt x="2943" y="4194"/>
                    </a:cubicBezTo>
                    <a:cubicBezTo>
                      <a:pt x="3183" y="3775"/>
                      <a:pt x="3183" y="3775"/>
                      <a:pt x="3183" y="3775"/>
                    </a:cubicBezTo>
                    <a:cubicBezTo>
                      <a:pt x="8943" y="9017"/>
                      <a:pt x="8943" y="9017"/>
                      <a:pt x="8943" y="9017"/>
                    </a:cubicBezTo>
                    <a:cubicBezTo>
                      <a:pt x="11103" y="7340"/>
                      <a:pt x="11103" y="7340"/>
                      <a:pt x="11103" y="7340"/>
                    </a:cubicBezTo>
                    <a:cubicBezTo>
                      <a:pt x="11343" y="7130"/>
                      <a:pt x="11823" y="7130"/>
                      <a:pt x="12063" y="7340"/>
                    </a:cubicBezTo>
                    <a:cubicBezTo>
                      <a:pt x="12303" y="7759"/>
                      <a:pt x="12303" y="7759"/>
                      <a:pt x="12303" y="7759"/>
                    </a:cubicBezTo>
                    <a:cubicBezTo>
                      <a:pt x="12543" y="7969"/>
                      <a:pt x="12543" y="8179"/>
                      <a:pt x="12303" y="8388"/>
                    </a:cubicBezTo>
                    <a:lnTo>
                      <a:pt x="10143" y="10276"/>
                    </a:lnTo>
                    <a:close/>
                    <a:moveTo>
                      <a:pt x="14463" y="15518"/>
                    </a:moveTo>
                    <a:cubicBezTo>
                      <a:pt x="3183" y="5243"/>
                      <a:pt x="3183" y="5243"/>
                      <a:pt x="3183" y="5243"/>
                    </a:cubicBezTo>
                    <a:cubicBezTo>
                      <a:pt x="303" y="7969"/>
                      <a:pt x="303" y="12163"/>
                      <a:pt x="3423" y="14889"/>
                    </a:cubicBezTo>
                    <a:cubicBezTo>
                      <a:pt x="4863" y="16357"/>
                      <a:pt x="7023" y="16986"/>
                      <a:pt x="9183" y="16986"/>
                    </a:cubicBezTo>
                    <a:cubicBezTo>
                      <a:pt x="9183" y="16986"/>
                      <a:pt x="9183" y="16986"/>
                      <a:pt x="9183" y="16986"/>
                    </a:cubicBezTo>
                    <a:cubicBezTo>
                      <a:pt x="11103" y="16986"/>
                      <a:pt x="12783" y="16567"/>
                      <a:pt x="14463" y="15518"/>
                    </a:cubicBezTo>
                    <a:close/>
                    <a:moveTo>
                      <a:pt x="2703" y="8179"/>
                    </a:moveTo>
                    <a:cubicBezTo>
                      <a:pt x="2703" y="8598"/>
                      <a:pt x="2943" y="8808"/>
                      <a:pt x="3423" y="8808"/>
                    </a:cubicBezTo>
                    <a:cubicBezTo>
                      <a:pt x="3903" y="8808"/>
                      <a:pt x="4143" y="8598"/>
                      <a:pt x="4143" y="8179"/>
                    </a:cubicBezTo>
                    <a:cubicBezTo>
                      <a:pt x="4143" y="7759"/>
                      <a:pt x="3903" y="7340"/>
                      <a:pt x="3423" y="7340"/>
                    </a:cubicBezTo>
                    <a:cubicBezTo>
                      <a:pt x="2943" y="7340"/>
                      <a:pt x="2703" y="7759"/>
                      <a:pt x="2703" y="81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7673195" y="1793707"/>
                <a:ext cx="228636" cy="201258"/>
              </a:xfrm>
              <a:custGeom>
                <a:rect b="b" l="l" r="r" t="t"/>
                <a:pathLst>
                  <a:path extrusionOk="0" h="21600" w="21600">
                    <a:moveTo>
                      <a:pt x="19722" y="0"/>
                    </a:moveTo>
                    <a:cubicBezTo>
                      <a:pt x="1690" y="0"/>
                      <a:pt x="1690" y="0"/>
                      <a:pt x="1690" y="0"/>
                    </a:cubicBezTo>
                    <a:cubicBezTo>
                      <a:pt x="751" y="0"/>
                      <a:pt x="0" y="855"/>
                      <a:pt x="0" y="1925"/>
                    </a:cubicBezTo>
                    <a:cubicBezTo>
                      <a:pt x="0" y="16467"/>
                      <a:pt x="0" y="16467"/>
                      <a:pt x="0" y="16467"/>
                    </a:cubicBezTo>
                    <a:cubicBezTo>
                      <a:pt x="0" y="17537"/>
                      <a:pt x="751" y="18392"/>
                      <a:pt x="1690" y="18392"/>
                    </a:cubicBezTo>
                    <a:cubicBezTo>
                      <a:pt x="7701" y="18392"/>
                      <a:pt x="7701" y="18392"/>
                      <a:pt x="7701" y="18392"/>
                    </a:cubicBezTo>
                    <a:cubicBezTo>
                      <a:pt x="7701" y="20745"/>
                      <a:pt x="7701" y="20745"/>
                      <a:pt x="7701" y="20745"/>
                    </a:cubicBezTo>
                    <a:cubicBezTo>
                      <a:pt x="7137" y="20745"/>
                      <a:pt x="7137" y="20745"/>
                      <a:pt x="7137" y="20745"/>
                    </a:cubicBezTo>
                    <a:cubicBezTo>
                      <a:pt x="6762" y="20745"/>
                      <a:pt x="6762" y="20745"/>
                      <a:pt x="6762" y="21172"/>
                    </a:cubicBezTo>
                    <a:cubicBezTo>
                      <a:pt x="6762" y="21386"/>
                      <a:pt x="6762" y="21600"/>
                      <a:pt x="7137" y="21600"/>
                    </a:cubicBezTo>
                    <a:cubicBezTo>
                      <a:pt x="14463" y="21600"/>
                      <a:pt x="14463" y="21600"/>
                      <a:pt x="14463" y="21600"/>
                    </a:cubicBezTo>
                    <a:cubicBezTo>
                      <a:pt x="14650" y="21600"/>
                      <a:pt x="14838" y="21386"/>
                      <a:pt x="14838" y="21172"/>
                    </a:cubicBezTo>
                    <a:cubicBezTo>
                      <a:pt x="14838" y="20745"/>
                      <a:pt x="14650" y="20745"/>
                      <a:pt x="14463" y="20745"/>
                    </a:cubicBezTo>
                    <a:cubicBezTo>
                      <a:pt x="13899" y="20745"/>
                      <a:pt x="13899" y="20745"/>
                      <a:pt x="13899" y="20745"/>
                    </a:cubicBezTo>
                    <a:cubicBezTo>
                      <a:pt x="13899" y="18392"/>
                      <a:pt x="13899" y="18392"/>
                      <a:pt x="13899" y="18392"/>
                    </a:cubicBezTo>
                    <a:cubicBezTo>
                      <a:pt x="19722" y="18392"/>
                      <a:pt x="19722" y="18392"/>
                      <a:pt x="19722" y="18392"/>
                    </a:cubicBezTo>
                    <a:cubicBezTo>
                      <a:pt x="20849" y="18392"/>
                      <a:pt x="21600" y="17537"/>
                      <a:pt x="21600" y="16467"/>
                    </a:cubicBezTo>
                    <a:cubicBezTo>
                      <a:pt x="21600" y="1925"/>
                      <a:pt x="21600" y="1925"/>
                      <a:pt x="21600" y="1925"/>
                    </a:cubicBezTo>
                    <a:cubicBezTo>
                      <a:pt x="21600" y="855"/>
                      <a:pt x="20849" y="0"/>
                      <a:pt x="19722" y="0"/>
                    </a:cubicBezTo>
                    <a:close/>
                    <a:moveTo>
                      <a:pt x="1690" y="1069"/>
                    </a:moveTo>
                    <a:cubicBezTo>
                      <a:pt x="19722" y="1069"/>
                      <a:pt x="19722" y="1069"/>
                      <a:pt x="19722" y="1069"/>
                    </a:cubicBezTo>
                    <a:cubicBezTo>
                      <a:pt x="20285" y="1069"/>
                      <a:pt x="20661" y="1497"/>
                      <a:pt x="20661" y="1925"/>
                    </a:cubicBezTo>
                    <a:cubicBezTo>
                      <a:pt x="20661" y="13259"/>
                      <a:pt x="20661" y="13259"/>
                      <a:pt x="20661" y="13259"/>
                    </a:cubicBezTo>
                    <a:cubicBezTo>
                      <a:pt x="939" y="13259"/>
                      <a:pt x="939" y="13259"/>
                      <a:pt x="939" y="13259"/>
                    </a:cubicBezTo>
                    <a:cubicBezTo>
                      <a:pt x="939" y="1925"/>
                      <a:pt x="939" y="1925"/>
                      <a:pt x="939" y="1925"/>
                    </a:cubicBezTo>
                    <a:cubicBezTo>
                      <a:pt x="939" y="1497"/>
                      <a:pt x="1315" y="1069"/>
                      <a:pt x="1690" y="1069"/>
                    </a:cubicBezTo>
                    <a:close/>
                    <a:moveTo>
                      <a:pt x="19722" y="17537"/>
                    </a:moveTo>
                    <a:cubicBezTo>
                      <a:pt x="1690" y="17537"/>
                      <a:pt x="1690" y="17537"/>
                      <a:pt x="1690" y="17537"/>
                    </a:cubicBezTo>
                    <a:cubicBezTo>
                      <a:pt x="1315" y="17537"/>
                      <a:pt x="939" y="17109"/>
                      <a:pt x="939" y="16467"/>
                    </a:cubicBezTo>
                    <a:cubicBezTo>
                      <a:pt x="939" y="13901"/>
                      <a:pt x="939" y="13901"/>
                      <a:pt x="939" y="13901"/>
                    </a:cubicBezTo>
                    <a:cubicBezTo>
                      <a:pt x="20661" y="13901"/>
                      <a:pt x="20661" y="13901"/>
                      <a:pt x="20661" y="13901"/>
                    </a:cubicBezTo>
                    <a:cubicBezTo>
                      <a:pt x="20661" y="16467"/>
                      <a:pt x="20661" y="16467"/>
                      <a:pt x="20661" y="16467"/>
                    </a:cubicBezTo>
                    <a:cubicBezTo>
                      <a:pt x="20661" y="17109"/>
                      <a:pt x="20285" y="17537"/>
                      <a:pt x="19722" y="175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5497356" y="519352"/>
                <a:ext cx="228636" cy="198882"/>
              </a:xfrm>
              <a:custGeom>
                <a:rect b="b" l="l" r="r" t="t"/>
                <a:pathLst>
                  <a:path extrusionOk="0" h="21600" w="21600">
                    <a:moveTo>
                      <a:pt x="19722" y="0"/>
                    </a:moveTo>
                    <a:cubicBezTo>
                      <a:pt x="1690" y="0"/>
                      <a:pt x="1690" y="0"/>
                      <a:pt x="1690" y="0"/>
                    </a:cubicBezTo>
                    <a:cubicBezTo>
                      <a:pt x="751" y="0"/>
                      <a:pt x="0" y="864"/>
                      <a:pt x="0" y="1944"/>
                    </a:cubicBezTo>
                    <a:cubicBezTo>
                      <a:pt x="0" y="16632"/>
                      <a:pt x="0" y="16632"/>
                      <a:pt x="0" y="16632"/>
                    </a:cubicBezTo>
                    <a:cubicBezTo>
                      <a:pt x="0" y="17712"/>
                      <a:pt x="751" y="18576"/>
                      <a:pt x="1690" y="18576"/>
                    </a:cubicBezTo>
                    <a:cubicBezTo>
                      <a:pt x="7701" y="18576"/>
                      <a:pt x="7701" y="18576"/>
                      <a:pt x="7701" y="18576"/>
                    </a:cubicBezTo>
                    <a:cubicBezTo>
                      <a:pt x="7701" y="20736"/>
                      <a:pt x="7701" y="20736"/>
                      <a:pt x="7701" y="20736"/>
                    </a:cubicBezTo>
                    <a:cubicBezTo>
                      <a:pt x="7137" y="20736"/>
                      <a:pt x="7137" y="20736"/>
                      <a:pt x="7137" y="20736"/>
                    </a:cubicBezTo>
                    <a:cubicBezTo>
                      <a:pt x="6762" y="20736"/>
                      <a:pt x="6762" y="20952"/>
                      <a:pt x="6762" y="21168"/>
                    </a:cubicBezTo>
                    <a:cubicBezTo>
                      <a:pt x="6762" y="21384"/>
                      <a:pt x="6762" y="21600"/>
                      <a:pt x="7137" y="21600"/>
                    </a:cubicBezTo>
                    <a:cubicBezTo>
                      <a:pt x="14463" y="21600"/>
                      <a:pt x="14463" y="21600"/>
                      <a:pt x="14463" y="21600"/>
                    </a:cubicBezTo>
                    <a:cubicBezTo>
                      <a:pt x="14650" y="21600"/>
                      <a:pt x="14838" y="21384"/>
                      <a:pt x="14838" y="21168"/>
                    </a:cubicBezTo>
                    <a:cubicBezTo>
                      <a:pt x="14838" y="20952"/>
                      <a:pt x="14650" y="20736"/>
                      <a:pt x="14463" y="20736"/>
                    </a:cubicBezTo>
                    <a:cubicBezTo>
                      <a:pt x="13899" y="20736"/>
                      <a:pt x="13899" y="20736"/>
                      <a:pt x="13899" y="20736"/>
                    </a:cubicBezTo>
                    <a:cubicBezTo>
                      <a:pt x="13899" y="18576"/>
                      <a:pt x="13899" y="18576"/>
                      <a:pt x="13899" y="18576"/>
                    </a:cubicBezTo>
                    <a:cubicBezTo>
                      <a:pt x="19722" y="18576"/>
                      <a:pt x="19722" y="18576"/>
                      <a:pt x="19722" y="18576"/>
                    </a:cubicBezTo>
                    <a:cubicBezTo>
                      <a:pt x="20849" y="18576"/>
                      <a:pt x="21600" y="17712"/>
                      <a:pt x="21600" y="16632"/>
                    </a:cubicBezTo>
                    <a:cubicBezTo>
                      <a:pt x="21600" y="1944"/>
                      <a:pt x="21600" y="1944"/>
                      <a:pt x="21600" y="1944"/>
                    </a:cubicBezTo>
                    <a:cubicBezTo>
                      <a:pt x="21600" y="864"/>
                      <a:pt x="20849" y="0"/>
                      <a:pt x="19722" y="0"/>
                    </a:cubicBezTo>
                    <a:close/>
                    <a:moveTo>
                      <a:pt x="1690" y="864"/>
                    </a:moveTo>
                    <a:cubicBezTo>
                      <a:pt x="19722" y="864"/>
                      <a:pt x="19722" y="864"/>
                      <a:pt x="19722" y="864"/>
                    </a:cubicBezTo>
                    <a:cubicBezTo>
                      <a:pt x="20285" y="864"/>
                      <a:pt x="20661" y="1296"/>
                      <a:pt x="20661" y="1944"/>
                    </a:cubicBezTo>
                    <a:cubicBezTo>
                      <a:pt x="20661" y="13176"/>
                      <a:pt x="20661" y="13176"/>
                      <a:pt x="20661" y="13176"/>
                    </a:cubicBezTo>
                    <a:cubicBezTo>
                      <a:pt x="939" y="13176"/>
                      <a:pt x="939" y="13176"/>
                      <a:pt x="939" y="13176"/>
                    </a:cubicBezTo>
                    <a:cubicBezTo>
                      <a:pt x="939" y="1944"/>
                      <a:pt x="939" y="1944"/>
                      <a:pt x="939" y="1944"/>
                    </a:cubicBezTo>
                    <a:cubicBezTo>
                      <a:pt x="939" y="1296"/>
                      <a:pt x="1315" y="864"/>
                      <a:pt x="1690" y="864"/>
                    </a:cubicBezTo>
                    <a:close/>
                    <a:moveTo>
                      <a:pt x="19722" y="17712"/>
                    </a:moveTo>
                    <a:cubicBezTo>
                      <a:pt x="1690" y="17712"/>
                      <a:pt x="1690" y="17712"/>
                      <a:pt x="1690" y="17712"/>
                    </a:cubicBezTo>
                    <a:cubicBezTo>
                      <a:pt x="1315" y="17712"/>
                      <a:pt x="939" y="17064"/>
                      <a:pt x="939" y="16632"/>
                    </a:cubicBezTo>
                    <a:cubicBezTo>
                      <a:pt x="939" y="14040"/>
                      <a:pt x="939" y="14040"/>
                      <a:pt x="939" y="14040"/>
                    </a:cubicBezTo>
                    <a:cubicBezTo>
                      <a:pt x="20661" y="14040"/>
                      <a:pt x="20661" y="14040"/>
                      <a:pt x="20661" y="14040"/>
                    </a:cubicBezTo>
                    <a:cubicBezTo>
                      <a:pt x="20661" y="16632"/>
                      <a:pt x="20661" y="16632"/>
                      <a:pt x="20661" y="16632"/>
                    </a:cubicBezTo>
                    <a:cubicBezTo>
                      <a:pt x="20661" y="17064"/>
                      <a:pt x="20285" y="17712"/>
                      <a:pt x="19722" y="177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8004274" y="2701008"/>
                <a:ext cx="172692" cy="47848"/>
              </a:xfrm>
              <a:custGeom>
                <a:rect b="b" l="l" r="r" t="t"/>
                <a:pathLst>
                  <a:path extrusionOk="0" h="19731" w="21600">
                    <a:moveTo>
                      <a:pt x="0" y="5608"/>
                    </a:moveTo>
                    <a:cubicBezTo>
                      <a:pt x="0" y="19731"/>
                      <a:pt x="0" y="19731"/>
                      <a:pt x="0" y="19731"/>
                    </a:cubicBezTo>
                    <a:cubicBezTo>
                      <a:pt x="21600" y="19731"/>
                      <a:pt x="21600" y="19731"/>
                      <a:pt x="21600" y="19731"/>
                    </a:cubicBezTo>
                    <a:cubicBezTo>
                      <a:pt x="21600" y="5608"/>
                      <a:pt x="21600" y="5608"/>
                      <a:pt x="21600" y="5608"/>
                    </a:cubicBezTo>
                    <a:cubicBezTo>
                      <a:pt x="13655" y="-1869"/>
                      <a:pt x="7200" y="-1869"/>
                      <a:pt x="0" y="56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8004274" y="2822718"/>
                <a:ext cx="172692" cy="46762"/>
              </a:xfrm>
              <a:custGeom>
                <a:rect b="b" l="l" r="r" t="t"/>
                <a:pathLst>
                  <a:path extrusionOk="0" h="19731" w="21600">
                    <a:moveTo>
                      <a:pt x="0" y="14123"/>
                    </a:moveTo>
                    <a:cubicBezTo>
                      <a:pt x="7945" y="21600"/>
                      <a:pt x="14400" y="21600"/>
                      <a:pt x="21600" y="14123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7205157" y="615822"/>
                <a:ext cx="185760" cy="183438"/>
              </a:xfrm>
              <a:custGeom>
                <a:rect b="b" l="l" r="r" t="t"/>
                <a:pathLst>
                  <a:path extrusionOk="0" h="21600" w="21600">
                    <a:moveTo>
                      <a:pt x="19277" y="12443"/>
                    </a:moveTo>
                    <a:cubicBezTo>
                      <a:pt x="20439" y="12209"/>
                      <a:pt x="21368" y="11974"/>
                      <a:pt x="21368" y="11974"/>
                    </a:cubicBezTo>
                    <a:cubicBezTo>
                      <a:pt x="21368" y="11739"/>
                      <a:pt x="21600" y="11504"/>
                      <a:pt x="21600" y="11035"/>
                    </a:cubicBezTo>
                    <a:cubicBezTo>
                      <a:pt x="21600" y="10800"/>
                      <a:pt x="21600" y="10330"/>
                      <a:pt x="21600" y="10096"/>
                    </a:cubicBezTo>
                    <a:cubicBezTo>
                      <a:pt x="19510" y="9391"/>
                      <a:pt x="19510" y="9391"/>
                      <a:pt x="19510" y="9391"/>
                    </a:cubicBezTo>
                    <a:cubicBezTo>
                      <a:pt x="19510" y="9157"/>
                      <a:pt x="19277" y="8922"/>
                      <a:pt x="19277" y="8687"/>
                    </a:cubicBezTo>
                    <a:cubicBezTo>
                      <a:pt x="19277" y="8452"/>
                      <a:pt x="19277" y="8217"/>
                      <a:pt x="19045" y="7983"/>
                    </a:cubicBezTo>
                    <a:cubicBezTo>
                      <a:pt x="19742" y="7278"/>
                      <a:pt x="20671" y="6574"/>
                      <a:pt x="20671" y="6574"/>
                    </a:cubicBezTo>
                    <a:cubicBezTo>
                      <a:pt x="20439" y="6104"/>
                      <a:pt x="20439" y="5870"/>
                      <a:pt x="20206" y="5635"/>
                    </a:cubicBezTo>
                    <a:cubicBezTo>
                      <a:pt x="19974" y="5400"/>
                      <a:pt x="19974" y="4930"/>
                      <a:pt x="19742" y="4696"/>
                    </a:cubicBezTo>
                    <a:cubicBezTo>
                      <a:pt x="17652" y="5165"/>
                      <a:pt x="17652" y="5165"/>
                      <a:pt x="17652" y="5165"/>
                    </a:cubicBezTo>
                    <a:cubicBezTo>
                      <a:pt x="17419" y="4930"/>
                      <a:pt x="16955" y="4461"/>
                      <a:pt x="16490" y="4226"/>
                    </a:cubicBezTo>
                    <a:cubicBezTo>
                      <a:pt x="16955" y="3287"/>
                      <a:pt x="17187" y="2113"/>
                      <a:pt x="17187" y="2113"/>
                    </a:cubicBezTo>
                    <a:cubicBezTo>
                      <a:pt x="16955" y="1878"/>
                      <a:pt x="16723" y="1643"/>
                      <a:pt x="16490" y="1643"/>
                    </a:cubicBezTo>
                    <a:cubicBezTo>
                      <a:pt x="16026" y="1409"/>
                      <a:pt x="15794" y="1174"/>
                      <a:pt x="15561" y="1174"/>
                    </a:cubicBezTo>
                    <a:cubicBezTo>
                      <a:pt x="13935" y="2583"/>
                      <a:pt x="13935" y="2583"/>
                      <a:pt x="13935" y="2583"/>
                    </a:cubicBezTo>
                    <a:cubicBezTo>
                      <a:pt x="13471" y="2348"/>
                      <a:pt x="13006" y="2113"/>
                      <a:pt x="12542" y="2113"/>
                    </a:cubicBezTo>
                    <a:cubicBezTo>
                      <a:pt x="12310" y="1174"/>
                      <a:pt x="12077" y="0"/>
                      <a:pt x="12077" y="0"/>
                    </a:cubicBezTo>
                    <a:cubicBezTo>
                      <a:pt x="11845" y="0"/>
                      <a:pt x="11381" y="0"/>
                      <a:pt x="11148" y="0"/>
                    </a:cubicBezTo>
                    <a:cubicBezTo>
                      <a:pt x="10684" y="0"/>
                      <a:pt x="10452" y="0"/>
                      <a:pt x="10219" y="0"/>
                    </a:cubicBezTo>
                    <a:cubicBezTo>
                      <a:pt x="9523" y="2113"/>
                      <a:pt x="9523" y="2113"/>
                      <a:pt x="9523" y="2113"/>
                    </a:cubicBezTo>
                    <a:cubicBezTo>
                      <a:pt x="9290" y="2113"/>
                      <a:pt x="9058" y="2113"/>
                      <a:pt x="8826" y="2113"/>
                    </a:cubicBezTo>
                    <a:cubicBezTo>
                      <a:pt x="8594" y="2348"/>
                      <a:pt x="8361" y="2348"/>
                      <a:pt x="8129" y="2348"/>
                    </a:cubicBezTo>
                    <a:cubicBezTo>
                      <a:pt x="7432" y="1643"/>
                      <a:pt x="6503" y="939"/>
                      <a:pt x="6503" y="939"/>
                    </a:cubicBezTo>
                    <a:cubicBezTo>
                      <a:pt x="6271" y="939"/>
                      <a:pt x="6039" y="1174"/>
                      <a:pt x="5806" y="1174"/>
                    </a:cubicBezTo>
                    <a:cubicBezTo>
                      <a:pt x="5342" y="1409"/>
                      <a:pt x="5110" y="1643"/>
                      <a:pt x="4877" y="1878"/>
                    </a:cubicBezTo>
                    <a:cubicBezTo>
                      <a:pt x="5342" y="3757"/>
                      <a:pt x="5342" y="3757"/>
                      <a:pt x="5342" y="3757"/>
                    </a:cubicBezTo>
                    <a:cubicBezTo>
                      <a:pt x="4877" y="4226"/>
                      <a:pt x="4645" y="4461"/>
                      <a:pt x="4181" y="4930"/>
                    </a:cubicBezTo>
                    <a:cubicBezTo>
                      <a:pt x="3252" y="4696"/>
                      <a:pt x="2323" y="4226"/>
                      <a:pt x="2323" y="4226"/>
                    </a:cubicBezTo>
                    <a:cubicBezTo>
                      <a:pt x="2090" y="4696"/>
                      <a:pt x="1858" y="4930"/>
                      <a:pt x="1626" y="5165"/>
                    </a:cubicBezTo>
                    <a:cubicBezTo>
                      <a:pt x="1626" y="5400"/>
                      <a:pt x="1394" y="5635"/>
                      <a:pt x="1161" y="6104"/>
                    </a:cubicBezTo>
                    <a:cubicBezTo>
                      <a:pt x="2555" y="7513"/>
                      <a:pt x="2555" y="7513"/>
                      <a:pt x="2555" y="7513"/>
                    </a:cubicBezTo>
                    <a:cubicBezTo>
                      <a:pt x="2555" y="7983"/>
                      <a:pt x="2323" y="8452"/>
                      <a:pt x="2323" y="8922"/>
                    </a:cubicBezTo>
                    <a:cubicBezTo>
                      <a:pt x="1394" y="9157"/>
                      <a:pt x="232" y="9626"/>
                      <a:pt x="232" y="9626"/>
                    </a:cubicBezTo>
                    <a:cubicBezTo>
                      <a:pt x="232" y="9861"/>
                      <a:pt x="232" y="10096"/>
                      <a:pt x="0" y="10565"/>
                    </a:cubicBezTo>
                    <a:cubicBezTo>
                      <a:pt x="0" y="10800"/>
                      <a:pt x="0" y="11270"/>
                      <a:pt x="232" y="11504"/>
                    </a:cubicBezTo>
                    <a:cubicBezTo>
                      <a:pt x="2090" y="11974"/>
                      <a:pt x="2090" y="11974"/>
                      <a:pt x="2090" y="11974"/>
                    </a:cubicBezTo>
                    <a:cubicBezTo>
                      <a:pt x="2090" y="12443"/>
                      <a:pt x="2323" y="12678"/>
                      <a:pt x="2323" y="12913"/>
                    </a:cubicBezTo>
                    <a:cubicBezTo>
                      <a:pt x="2323" y="13148"/>
                      <a:pt x="2323" y="13383"/>
                      <a:pt x="2555" y="13617"/>
                    </a:cubicBezTo>
                    <a:cubicBezTo>
                      <a:pt x="1858" y="14322"/>
                      <a:pt x="929" y="15026"/>
                      <a:pt x="929" y="15026"/>
                    </a:cubicBezTo>
                    <a:cubicBezTo>
                      <a:pt x="1161" y="15261"/>
                      <a:pt x="1161" y="15730"/>
                      <a:pt x="1394" y="15965"/>
                    </a:cubicBezTo>
                    <a:cubicBezTo>
                      <a:pt x="1626" y="16200"/>
                      <a:pt x="1626" y="16435"/>
                      <a:pt x="1858" y="16670"/>
                    </a:cubicBezTo>
                    <a:cubicBezTo>
                      <a:pt x="3948" y="16200"/>
                      <a:pt x="3948" y="16200"/>
                      <a:pt x="3948" y="16200"/>
                    </a:cubicBezTo>
                    <a:cubicBezTo>
                      <a:pt x="4181" y="16670"/>
                      <a:pt x="4645" y="17139"/>
                      <a:pt x="5110" y="17374"/>
                    </a:cubicBezTo>
                    <a:cubicBezTo>
                      <a:pt x="4645" y="18313"/>
                      <a:pt x="4413" y="19487"/>
                      <a:pt x="4413" y="19487"/>
                    </a:cubicBezTo>
                    <a:cubicBezTo>
                      <a:pt x="4645" y="19722"/>
                      <a:pt x="4877" y="19722"/>
                      <a:pt x="5110" y="19957"/>
                    </a:cubicBezTo>
                    <a:cubicBezTo>
                      <a:pt x="5574" y="20191"/>
                      <a:pt x="5806" y="20426"/>
                      <a:pt x="6039" y="20426"/>
                    </a:cubicBezTo>
                    <a:cubicBezTo>
                      <a:pt x="7665" y="19017"/>
                      <a:pt x="7665" y="19017"/>
                      <a:pt x="7665" y="19017"/>
                    </a:cubicBezTo>
                    <a:cubicBezTo>
                      <a:pt x="8129" y="19252"/>
                      <a:pt x="8594" y="19252"/>
                      <a:pt x="9058" y="19487"/>
                    </a:cubicBezTo>
                    <a:cubicBezTo>
                      <a:pt x="9290" y="20426"/>
                      <a:pt x="9523" y="21600"/>
                      <a:pt x="9523" y="21600"/>
                    </a:cubicBezTo>
                    <a:cubicBezTo>
                      <a:pt x="9987" y="21600"/>
                      <a:pt x="10219" y="21600"/>
                      <a:pt x="10452" y="21600"/>
                    </a:cubicBezTo>
                    <a:cubicBezTo>
                      <a:pt x="10916" y="21600"/>
                      <a:pt x="11148" y="21600"/>
                      <a:pt x="11613" y="21600"/>
                    </a:cubicBezTo>
                    <a:cubicBezTo>
                      <a:pt x="12077" y="19487"/>
                      <a:pt x="12077" y="19487"/>
                      <a:pt x="12077" y="19487"/>
                    </a:cubicBezTo>
                    <a:cubicBezTo>
                      <a:pt x="12310" y="19487"/>
                      <a:pt x="12542" y="19487"/>
                      <a:pt x="12774" y="19487"/>
                    </a:cubicBezTo>
                    <a:cubicBezTo>
                      <a:pt x="13006" y="19252"/>
                      <a:pt x="13239" y="19252"/>
                      <a:pt x="13703" y="19252"/>
                    </a:cubicBezTo>
                    <a:cubicBezTo>
                      <a:pt x="14168" y="19957"/>
                      <a:pt x="15097" y="20661"/>
                      <a:pt x="15097" y="20661"/>
                    </a:cubicBezTo>
                    <a:cubicBezTo>
                      <a:pt x="15329" y="20661"/>
                      <a:pt x="15561" y="20426"/>
                      <a:pt x="16026" y="20191"/>
                    </a:cubicBezTo>
                    <a:cubicBezTo>
                      <a:pt x="16258" y="20191"/>
                      <a:pt x="16490" y="19957"/>
                      <a:pt x="16723" y="19722"/>
                    </a:cubicBezTo>
                    <a:cubicBezTo>
                      <a:pt x="16258" y="17609"/>
                      <a:pt x="16258" y="17609"/>
                      <a:pt x="16258" y="17609"/>
                    </a:cubicBezTo>
                    <a:cubicBezTo>
                      <a:pt x="16723" y="17374"/>
                      <a:pt x="16955" y="17139"/>
                      <a:pt x="17419" y="16670"/>
                    </a:cubicBezTo>
                    <a:cubicBezTo>
                      <a:pt x="18348" y="16904"/>
                      <a:pt x="19277" y="17139"/>
                      <a:pt x="19277" y="17139"/>
                    </a:cubicBezTo>
                    <a:cubicBezTo>
                      <a:pt x="19510" y="16904"/>
                      <a:pt x="19742" y="16670"/>
                      <a:pt x="19974" y="16435"/>
                    </a:cubicBezTo>
                    <a:cubicBezTo>
                      <a:pt x="20206" y="16200"/>
                      <a:pt x="20206" y="15965"/>
                      <a:pt x="20439" y="15496"/>
                    </a:cubicBezTo>
                    <a:cubicBezTo>
                      <a:pt x="19045" y="14087"/>
                      <a:pt x="19045" y="14087"/>
                      <a:pt x="19045" y="14087"/>
                    </a:cubicBezTo>
                    <a:cubicBezTo>
                      <a:pt x="19045" y="13617"/>
                      <a:pt x="19277" y="13148"/>
                      <a:pt x="19277" y="12443"/>
                    </a:cubicBezTo>
                    <a:close/>
                    <a:moveTo>
                      <a:pt x="17652" y="11035"/>
                    </a:moveTo>
                    <a:cubicBezTo>
                      <a:pt x="17419" y="14791"/>
                      <a:pt x="14400" y="17843"/>
                      <a:pt x="10684" y="17609"/>
                    </a:cubicBezTo>
                    <a:cubicBezTo>
                      <a:pt x="6968" y="17609"/>
                      <a:pt x="3948" y="14322"/>
                      <a:pt x="3948" y="10565"/>
                    </a:cubicBezTo>
                    <a:cubicBezTo>
                      <a:pt x="4181" y="6809"/>
                      <a:pt x="7200" y="3757"/>
                      <a:pt x="10916" y="3991"/>
                    </a:cubicBezTo>
                    <a:cubicBezTo>
                      <a:pt x="14632" y="3991"/>
                      <a:pt x="17652" y="7043"/>
                      <a:pt x="17652" y="11035"/>
                    </a:cubicBezTo>
                    <a:close/>
                    <a:moveTo>
                      <a:pt x="12542" y="9861"/>
                    </a:moveTo>
                    <a:cubicBezTo>
                      <a:pt x="13006" y="10800"/>
                      <a:pt x="12774" y="11974"/>
                      <a:pt x="11845" y="12443"/>
                    </a:cubicBezTo>
                    <a:cubicBezTo>
                      <a:pt x="10684" y="12913"/>
                      <a:pt x="9523" y="12678"/>
                      <a:pt x="9058" y="11739"/>
                    </a:cubicBezTo>
                    <a:cubicBezTo>
                      <a:pt x="8594" y="10800"/>
                      <a:pt x="8826" y="9626"/>
                      <a:pt x="9987" y="9157"/>
                    </a:cubicBezTo>
                    <a:cubicBezTo>
                      <a:pt x="10916" y="8452"/>
                      <a:pt x="12077" y="8922"/>
                      <a:pt x="12542" y="98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7787525" y="2373716"/>
                <a:ext cx="134568" cy="192942"/>
              </a:xfrm>
              <a:custGeom>
                <a:rect b="b" l="l" r="r" t="t"/>
                <a:pathLst>
                  <a:path extrusionOk="0" h="21600" w="21600">
                    <a:moveTo>
                      <a:pt x="18376" y="0"/>
                    </a:moveTo>
                    <a:cubicBezTo>
                      <a:pt x="3224" y="0"/>
                      <a:pt x="3224" y="0"/>
                      <a:pt x="3224" y="0"/>
                    </a:cubicBezTo>
                    <a:cubicBezTo>
                      <a:pt x="1612" y="0"/>
                      <a:pt x="0" y="891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487"/>
                      <a:pt x="1612" y="21600"/>
                      <a:pt x="3224" y="21600"/>
                    </a:cubicBezTo>
                    <a:cubicBezTo>
                      <a:pt x="18376" y="21600"/>
                      <a:pt x="18376" y="21600"/>
                      <a:pt x="18376" y="21600"/>
                    </a:cubicBezTo>
                    <a:cubicBezTo>
                      <a:pt x="19988" y="21600"/>
                      <a:pt x="21600" y="20487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891"/>
                      <a:pt x="19988" y="0"/>
                      <a:pt x="18376" y="0"/>
                    </a:cubicBezTo>
                    <a:close/>
                    <a:moveTo>
                      <a:pt x="20310" y="19373"/>
                    </a:moveTo>
                    <a:cubicBezTo>
                      <a:pt x="20310" y="20041"/>
                      <a:pt x="19343" y="20709"/>
                      <a:pt x="18376" y="20709"/>
                    </a:cubicBezTo>
                    <a:cubicBezTo>
                      <a:pt x="3224" y="20709"/>
                      <a:pt x="3224" y="20709"/>
                      <a:pt x="3224" y="20709"/>
                    </a:cubicBezTo>
                    <a:cubicBezTo>
                      <a:pt x="2257" y="20709"/>
                      <a:pt x="1290" y="20041"/>
                      <a:pt x="1290" y="19373"/>
                    </a:cubicBezTo>
                    <a:cubicBezTo>
                      <a:pt x="1290" y="16924"/>
                      <a:pt x="1290" y="16924"/>
                      <a:pt x="1290" y="16924"/>
                    </a:cubicBezTo>
                    <a:cubicBezTo>
                      <a:pt x="20310" y="16924"/>
                      <a:pt x="20310" y="16924"/>
                      <a:pt x="20310" y="16924"/>
                    </a:cubicBezTo>
                    <a:lnTo>
                      <a:pt x="20310" y="19373"/>
                    </a:lnTo>
                    <a:close/>
                    <a:moveTo>
                      <a:pt x="20310" y="4454"/>
                    </a:moveTo>
                    <a:cubicBezTo>
                      <a:pt x="1290" y="4454"/>
                      <a:pt x="1290" y="4454"/>
                      <a:pt x="1290" y="4454"/>
                    </a:cubicBezTo>
                    <a:cubicBezTo>
                      <a:pt x="1290" y="2227"/>
                      <a:pt x="1290" y="2227"/>
                      <a:pt x="1290" y="2227"/>
                    </a:cubicBezTo>
                    <a:cubicBezTo>
                      <a:pt x="1290" y="1559"/>
                      <a:pt x="2257" y="891"/>
                      <a:pt x="3224" y="891"/>
                    </a:cubicBezTo>
                    <a:cubicBezTo>
                      <a:pt x="18376" y="891"/>
                      <a:pt x="18376" y="891"/>
                      <a:pt x="18376" y="891"/>
                    </a:cubicBezTo>
                    <a:cubicBezTo>
                      <a:pt x="19343" y="891"/>
                      <a:pt x="20310" y="1559"/>
                      <a:pt x="20310" y="2227"/>
                    </a:cubicBezTo>
                    <a:lnTo>
                      <a:pt x="20310" y="4454"/>
                    </a:lnTo>
                    <a:close/>
                    <a:moveTo>
                      <a:pt x="9349" y="18705"/>
                    </a:moveTo>
                    <a:cubicBezTo>
                      <a:pt x="9349" y="18260"/>
                      <a:pt x="9994" y="17814"/>
                      <a:pt x="10639" y="17814"/>
                    </a:cubicBezTo>
                    <a:cubicBezTo>
                      <a:pt x="11606" y="17814"/>
                      <a:pt x="12251" y="18260"/>
                      <a:pt x="12251" y="18705"/>
                    </a:cubicBezTo>
                    <a:cubicBezTo>
                      <a:pt x="12251" y="19373"/>
                      <a:pt x="11606" y="19819"/>
                      <a:pt x="10639" y="19819"/>
                    </a:cubicBezTo>
                    <a:cubicBezTo>
                      <a:pt x="9994" y="19819"/>
                      <a:pt x="9349" y="19373"/>
                      <a:pt x="9349" y="18705"/>
                    </a:cubicBezTo>
                    <a:close/>
                    <a:moveTo>
                      <a:pt x="8382" y="2227"/>
                    </a:moveTo>
                    <a:cubicBezTo>
                      <a:pt x="13218" y="2227"/>
                      <a:pt x="13218" y="2227"/>
                      <a:pt x="13218" y="2227"/>
                    </a:cubicBezTo>
                    <a:cubicBezTo>
                      <a:pt x="13218" y="3118"/>
                      <a:pt x="13218" y="3118"/>
                      <a:pt x="13218" y="3118"/>
                    </a:cubicBezTo>
                    <a:cubicBezTo>
                      <a:pt x="8382" y="3118"/>
                      <a:pt x="8382" y="3118"/>
                      <a:pt x="8382" y="3118"/>
                    </a:cubicBezTo>
                    <a:lnTo>
                      <a:pt x="8382" y="2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8028093" y="2240326"/>
                <a:ext cx="132192" cy="192942"/>
              </a:xfrm>
              <a:custGeom>
                <a:rect b="b" l="l" r="r" t="t"/>
                <a:pathLst>
                  <a:path extrusionOk="0" h="21600" w="21600">
                    <a:moveTo>
                      <a:pt x="18327" y="0"/>
                    </a:moveTo>
                    <a:cubicBezTo>
                      <a:pt x="3273" y="0"/>
                      <a:pt x="3273" y="0"/>
                      <a:pt x="3273" y="0"/>
                    </a:cubicBezTo>
                    <a:cubicBezTo>
                      <a:pt x="1309" y="0"/>
                      <a:pt x="0" y="1113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709"/>
                      <a:pt x="1309" y="21600"/>
                      <a:pt x="3273" y="21600"/>
                    </a:cubicBezTo>
                    <a:cubicBezTo>
                      <a:pt x="18327" y="21600"/>
                      <a:pt x="18327" y="21600"/>
                      <a:pt x="18327" y="21600"/>
                    </a:cubicBezTo>
                    <a:cubicBezTo>
                      <a:pt x="20291" y="21600"/>
                      <a:pt x="21600" y="20709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1113"/>
                      <a:pt x="20291" y="0"/>
                      <a:pt x="18327" y="0"/>
                    </a:cubicBezTo>
                    <a:close/>
                    <a:moveTo>
                      <a:pt x="20291" y="19373"/>
                    </a:moveTo>
                    <a:cubicBezTo>
                      <a:pt x="20291" y="20041"/>
                      <a:pt x="19636" y="20709"/>
                      <a:pt x="18327" y="20709"/>
                    </a:cubicBezTo>
                    <a:cubicBezTo>
                      <a:pt x="3273" y="20709"/>
                      <a:pt x="3273" y="20709"/>
                      <a:pt x="3273" y="20709"/>
                    </a:cubicBezTo>
                    <a:cubicBezTo>
                      <a:pt x="2291" y="20709"/>
                      <a:pt x="1309" y="20041"/>
                      <a:pt x="1309" y="19373"/>
                    </a:cubicBezTo>
                    <a:cubicBezTo>
                      <a:pt x="1309" y="17146"/>
                      <a:pt x="1309" y="17146"/>
                      <a:pt x="1309" y="17146"/>
                    </a:cubicBezTo>
                    <a:cubicBezTo>
                      <a:pt x="20291" y="17146"/>
                      <a:pt x="20291" y="17146"/>
                      <a:pt x="20291" y="17146"/>
                    </a:cubicBezTo>
                    <a:lnTo>
                      <a:pt x="20291" y="19373"/>
                    </a:lnTo>
                    <a:close/>
                    <a:moveTo>
                      <a:pt x="20291" y="4676"/>
                    </a:moveTo>
                    <a:cubicBezTo>
                      <a:pt x="1309" y="4676"/>
                      <a:pt x="1309" y="4676"/>
                      <a:pt x="1309" y="4676"/>
                    </a:cubicBezTo>
                    <a:cubicBezTo>
                      <a:pt x="1309" y="2227"/>
                      <a:pt x="1309" y="2227"/>
                      <a:pt x="1309" y="2227"/>
                    </a:cubicBezTo>
                    <a:cubicBezTo>
                      <a:pt x="1309" y="1559"/>
                      <a:pt x="2291" y="891"/>
                      <a:pt x="3273" y="891"/>
                    </a:cubicBezTo>
                    <a:cubicBezTo>
                      <a:pt x="18327" y="891"/>
                      <a:pt x="18327" y="891"/>
                      <a:pt x="18327" y="891"/>
                    </a:cubicBezTo>
                    <a:cubicBezTo>
                      <a:pt x="19636" y="891"/>
                      <a:pt x="20291" y="1559"/>
                      <a:pt x="20291" y="2227"/>
                    </a:cubicBezTo>
                    <a:lnTo>
                      <a:pt x="20291" y="4676"/>
                    </a:lnTo>
                    <a:close/>
                    <a:moveTo>
                      <a:pt x="9491" y="18928"/>
                    </a:moveTo>
                    <a:cubicBezTo>
                      <a:pt x="9491" y="18260"/>
                      <a:pt x="10145" y="17814"/>
                      <a:pt x="10800" y="17814"/>
                    </a:cubicBezTo>
                    <a:cubicBezTo>
                      <a:pt x="11782" y="17814"/>
                      <a:pt x="12109" y="18260"/>
                      <a:pt x="12109" y="18928"/>
                    </a:cubicBezTo>
                    <a:cubicBezTo>
                      <a:pt x="12109" y="19373"/>
                      <a:pt x="11782" y="19819"/>
                      <a:pt x="10800" y="19819"/>
                    </a:cubicBezTo>
                    <a:cubicBezTo>
                      <a:pt x="10145" y="19819"/>
                      <a:pt x="9491" y="19373"/>
                      <a:pt x="9491" y="18928"/>
                    </a:cubicBezTo>
                    <a:close/>
                    <a:moveTo>
                      <a:pt x="8509" y="2449"/>
                    </a:moveTo>
                    <a:cubicBezTo>
                      <a:pt x="13418" y="2449"/>
                      <a:pt x="13418" y="2449"/>
                      <a:pt x="13418" y="2449"/>
                    </a:cubicBezTo>
                    <a:cubicBezTo>
                      <a:pt x="13418" y="3118"/>
                      <a:pt x="13418" y="3118"/>
                      <a:pt x="13418" y="3118"/>
                    </a:cubicBezTo>
                    <a:cubicBezTo>
                      <a:pt x="8509" y="3118"/>
                      <a:pt x="8509" y="3118"/>
                      <a:pt x="8509" y="3118"/>
                    </a:cubicBezTo>
                    <a:lnTo>
                      <a:pt x="8509" y="24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8272235" y="2373716"/>
                <a:ext cx="131004" cy="192942"/>
              </a:xfrm>
              <a:custGeom>
                <a:rect b="b" l="l" r="r" t="t"/>
                <a:pathLst>
                  <a:path extrusionOk="0" h="21600" w="21600">
                    <a:moveTo>
                      <a:pt x="18327" y="0"/>
                    </a:moveTo>
                    <a:cubicBezTo>
                      <a:pt x="3273" y="0"/>
                      <a:pt x="3273" y="0"/>
                      <a:pt x="3273" y="0"/>
                    </a:cubicBezTo>
                    <a:cubicBezTo>
                      <a:pt x="1309" y="0"/>
                      <a:pt x="0" y="891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487"/>
                      <a:pt x="1309" y="21600"/>
                      <a:pt x="3273" y="21600"/>
                    </a:cubicBezTo>
                    <a:cubicBezTo>
                      <a:pt x="18327" y="21600"/>
                      <a:pt x="18327" y="21600"/>
                      <a:pt x="18327" y="21600"/>
                    </a:cubicBezTo>
                    <a:cubicBezTo>
                      <a:pt x="20291" y="21600"/>
                      <a:pt x="21600" y="20487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891"/>
                      <a:pt x="20291" y="0"/>
                      <a:pt x="18327" y="0"/>
                    </a:cubicBezTo>
                    <a:close/>
                    <a:moveTo>
                      <a:pt x="20291" y="19373"/>
                    </a:moveTo>
                    <a:cubicBezTo>
                      <a:pt x="20291" y="20041"/>
                      <a:pt x="19636" y="20709"/>
                      <a:pt x="18327" y="20709"/>
                    </a:cubicBezTo>
                    <a:cubicBezTo>
                      <a:pt x="3273" y="20709"/>
                      <a:pt x="3273" y="20709"/>
                      <a:pt x="3273" y="20709"/>
                    </a:cubicBezTo>
                    <a:cubicBezTo>
                      <a:pt x="2291" y="20709"/>
                      <a:pt x="1309" y="20041"/>
                      <a:pt x="1309" y="19373"/>
                    </a:cubicBezTo>
                    <a:cubicBezTo>
                      <a:pt x="1309" y="16924"/>
                      <a:pt x="1309" y="16924"/>
                      <a:pt x="1309" y="16924"/>
                    </a:cubicBezTo>
                    <a:cubicBezTo>
                      <a:pt x="20291" y="16924"/>
                      <a:pt x="20291" y="16924"/>
                      <a:pt x="20291" y="16924"/>
                    </a:cubicBezTo>
                    <a:lnTo>
                      <a:pt x="20291" y="19373"/>
                    </a:lnTo>
                    <a:close/>
                    <a:moveTo>
                      <a:pt x="20291" y="4454"/>
                    </a:moveTo>
                    <a:cubicBezTo>
                      <a:pt x="1309" y="4454"/>
                      <a:pt x="1309" y="4454"/>
                      <a:pt x="1309" y="4454"/>
                    </a:cubicBezTo>
                    <a:cubicBezTo>
                      <a:pt x="1309" y="2227"/>
                      <a:pt x="1309" y="2227"/>
                      <a:pt x="1309" y="2227"/>
                    </a:cubicBezTo>
                    <a:cubicBezTo>
                      <a:pt x="1309" y="1559"/>
                      <a:pt x="2291" y="891"/>
                      <a:pt x="3273" y="891"/>
                    </a:cubicBezTo>
                    <a:cubicBezTo>
                      <a:pt x="18327" y="891"/>
                      <a:pt x="18327" y="891"/>
                      <a:pt x="18327" y="891"/>
                    </a:cubicBezTo>
                    <a:cubicBezTo>
                      <a:pt x="19636" y="891"/>
                      <a:pt x="20291" y="1559"/>
                      <a:pt x="20291" y="2227"/>
                    </a:cubicBezTo>
                    <a:lnTo>
                      <a:pt x="20291" y="4454"/>
                    </a:lnTo>
                    <a:close/>
                    <a:moveTo>
                      <a:pt x="9491" y="18705"/>
                    </a:moveTo>
                    <a:cubicBezTo>
                      <a:pt x="9491" y="18260"/>
                      <a:pt x="10145" y="17814"/>
                      <a:pt x="10800" y="17814"/>
                    </a:cubicBezTo>
                    <a:cubicBezTo>
                      <a:pt x="11782" y="17814"/>
                      <a:pt x="12109" y="18260"/>
                      <a:pt x="12109" y="18705"/>
                    </a:cubicBezTo>
                    <a:cubicBezTo>
                      <a:pt x="12109" y="19373"/>
                      <a:pt x="11782" y="19819"/>
                      <a:pt x="10800" y="19819"/>
                    </a:cubicBezTo>
                    <a:cubicBezTo>
                      <a:pt x="10145" y="19819"/>
                      <a:pt x="9491" y="19373"/>
                      <a:pt x="9491" y="18705"/>
                    </a:cubicBezTo>
                    <a:close/>
                    <a:moveTo>
                      <a:pt x="8182" y="2227"/>
                    </a:moveTo>
                    <a:cubicBezTo>
                      <a:pt x="13418" y="2227"/>
                      <a:pt x="13418" y="2227"/>
                      <a:pt x="13418" y="2227"/>
                    </a:cubicBezTo>
                    <a:cubicBezTo>
                      <a:pt x="13418" y="3118"/>
                      <a:pt x="13418" y="3118"/>
                      <a:pt x="13418" y="3118"/>
                    </a:cubicBezTo>
                    <a:cubicBezTo>
                      <a:pt x="8182" y="3118"/>
                      <a:pt x="8182" y="3118"/>
                      <a:pt x="8182" y="3118"/>
                    </a:cubicBezTo>
                    <a:lnTo>
                      <a:pt x="8182" y="2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2278258" y="588429"/>
                <a:ext cx="184572" cy="11313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lose/>
                    <a:moveTo>
                      <a:pt x="1246" y="19575"/>
                    </a:moveTo>
                    <a:lnTo>
                      <a:pt x="20215" y="19575"/>
                    </a:lnTo>
                    <a:lnTo>
                      <a:pt x="20215" y="1800"/>
                    </a:lnTo>
                    <a:lnTo>
                      <a:pt x="1246" y="1800"/>
                    </a:lnTo>
                    <a:lnTo>
                      <a:pt x="1246" y="195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2302077" y="611058"/>
                <a:ext cx="178632" cy="10600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19680"/>
                    </a:lnTo>
                    <a:lnTo>
                      <a:pt x="20313" y="19680"/>
                    </a:lnTo>
                    <a:lnTo>
                      <a:pt x="20313" y="0"/>
                    </a:ln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2317559" y="626541"/>
                <a:ext cx="178632" cy="108378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19722"/>
                    </a:lnTo>
                    <a:lnTo>
                      <a:pt x="20456" y="19722"/>
                    </a:lnTo>
                    <a:lnTo>
                      <a:pt x="20456" y="0"/>
                    </a:ln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2358051" y="613440"/>
                <a:ext cx="33372" cy="64314"/>
              </a:xfrm>
              <a:custGeom>
                <a:rect b="b" l="l" r="r" t="t"/>
                <a:pathLst>
                  <a:path extrusionOk="0" h="21600" w="21600">
                    <a:moveTo>
                      <a:pt x="21600" y="14175"/>
                    </a:moveTo>
                    <a:cubicBezTo>
                      <a:pt x="21600" y="13500"/>
                      <a:pt x="21600" y="12825"/>
                      <a:pt x="20329" y="12150"/>
                    </a:cubicBezTo>
                    <a:cubicBezTo>
                      <a:pt x="20329" y="11475"/>
                      <a:pt x="20329" y="11475"/>
                      <a:pt x="19059" y="10800"/>
                    </a:cubicBezTo>
                    <a:cubicBezTo>
                      <a:pt x="17788" y="10800"/>
                      <a:pt x="17788" y="10125"/>
                      <a:pt x="16518" y="10125"/>
                    </a:cubicBezTo>
                    <a:cubicBezTo>
                      <a:pt x="15247" y="9450"/>
                      <a:pt x="13976" y="9450"/>
                      <a:pt x="12706" y="8775"/>
                    </a:cubicBezTo>
                    <a:cubicBezTo>
                      <a:pt x="11435" y="8775"/>
                      <a:pt x="11435" y="8775"/>
                      <a:pt x="10165" y="8775"/>
                    </a:cubicBezTo>
                    <a:cubicBezTo>
                      <a:pt x="10165" y="8775"/>
                      <a:pt x="8894" y="8100"/>
                      <a:pt x="8894" y="8100"/>
                    </a:cubicBezTo>
                    <a:cubicBezTo>
                      <a:pt x="8894" y="8100"/>
                      <a:pt x="7624" y="8100"/>
                      <a:pt x="7624" y="7425"/>
                    </a:cubicBezTo>
                    <a:cubicBezTo>
                      <a:pt x="7624" y="7425"/>
                      <a:pt x="7624" y="7425"/>
                      <a:pt x="7624" y="6750"/>
                    </a:cubicBezTo>
                    <a:cubicBezTo>
                      <a:pt x="7624" y="6750"/>
                      <a:pt x="7624" y="6075"/>
                      <a:pt x="8894" y="6075"/>
                    </a:cubicBezTo>
                    <a:cubicBezTo>
                      <a:pt x="8894" y="6075"/>
                      <a:pt x="10165" y="5400"/>
                      <a:pt x="11435" y="5400"/>
                    </a:cubicBezTo>
                    <a:cubicBezTo>
                      <a:pt x="12706" y="5400"/>
                      <a:pt x="13976" y="5400"/>
                      <a:pt x="15247" y="6075"/>
                    </a:cubicBezTo>
                    <a:cubicBezTo>
                      <a:pt x="16518" y="6075"/>
                      <a:pt x="17788" y="6075"/>
                      <a:pt x="19059" y="6750"/>
                    </a:cubicBezTo>
                    <a:cubicBezTo>
                      <a:pt x="20329" y="3375"/>
                      <a:pt x="20329" y="3375"/>
                      <a:pt x="20329" y="3375"/>
                    </a:cubicBezTo>
                    <a:cubicBezTo>
                      <a:pt x="20329" y="3375"/>
                      <a:pt x="19059" y="3375"/>
                      <a:pt x="17788" y="3375"/>
                    </a:cubicBezTo>
                    <a:cubicBezTo>
                      <a:pt x="16518" y="2700"/>
                      <a:pt x="15247" y="2700"/>
                      <a:pt x="13976" y="2700"/>
                    </a:cubicBezTo>
                    <a:cubicBezTo>
                      <a:pt x="13976" y="0"/>
                      <a:pt x="13976" y="0"/>
                      <a:pt x="13976" y="0"/>
                    </a:cubicBezTo>
                    <a:cubicBezTo>
                      <a:pt x="7624" y="0"/>
                      <a:pt x="7624" y="0"/>
                      <a:pt x="7624" y="0"/>
                    </a:cubicBezTo>
                    <a:cubicBezTo>
                      <a:pt x="7624" y="2700"/>
                      <a:pt x="7624" y="2700"/>
                      <a:pt x="7624" y="2700"/>
                    </a:cubicBezTo>
                    <a:cubicBezTo>
                      <a:pt x="6353" y="2700"/>
                      <a:pt x="5082" y="3375"/>
                      <a:pt x="5082" y="3375"/>
                    </a:cubicBezTo>
                    <a:cubicBezTo>
                      <a:pt x="3812" y="4050"/>
                      <a:pt x="2541" y="4050"/>
                      <a:pt x="2541" y="4725"/>
                    </a:cubicBezTo>
                    <a:cubicBezTo>
                      <a:pt x="1271" y="4725"/>
                      <a:pt x="1271" y="5400"/>
                      <a:pt x="1271" y="6075"/>
                    </a:cubicBezTo>
                    <a:cubicBezTo>
                      <a:pt x="1271" y="6075"/>
                      <a:pt x="1271" y="6750"/>
                      <a:pt x="1271" y="7425"/>
                    </a:cubicBezTo>
                    <a:cubicBezTo>
                      <a:pt x="1271" y="8100"/>
                      <a:pt x="1271" y="8775"/>
                      <a:pt x="1271" y="8775"/>
                    </a:cubicBezTo>
                    <a:cubicBezTo>
                      <a:pt x="1271" y="9450"/>
                      <a:pt x="2541" y="10125"/>
                      <a:pt x="3812" y="10125"/>
                    </a:cubicBezTo>
                    <a:cubicBezTo>
                      <a:pt x="3812" y="10800"/>
                      <a:pt x="5082" y="10800"/>
                      <a:pt x="6353" y="10800"/>
                    </a:cubicBezTo>
                    <a:cubicBezTo>
                      <a:pt x="6353" y="11475"/>
                      <a:pt x="7624" y="11475"/>
                      <a:pt x="8894" y="11475"/>
                    </a:cubicBezTo>
                    <a:cubicBezTo>
                      <a:pt x="10165" y="12150"/>
                      <a:pt x="10165" y="12150"/>
                      <a:pt x="11435" y="12150"/>
                    </a:cubicBezTo>
                    <a:cubicBezTo>
                      <a:pt x="11435" y="12150"/>
                      <a:pt x="12706" y="12825"/>
                      <a:pt x="12706" y="12825"/>
                    </a:cubicBezTo>
                    <a:cubicBezTo>
                      <a:pt x="13976" y="12825"/>
                      <a:pt x="13976" y="13500"/>
                      <a:pt x="13976" y="13500"/>
                    </a:cubicBezTo>
                    <a:cubicBezTo>
                      <a:pt x="15247" y="13500"/>
                      <a:pt x="15247" y="14175"/>
                      <a:pt x="15247" y="14175"/>
                    </a:cubicBezTo>
                    <a:cubicBezTo>
                      <a:pt x="15247" y="14850"/>
                      <a:pt x="13976" y="14850"/>
                      <a:pt x="13976" y="15525"/>
                    </a:cubicBezTo>
                    <a:cubicBezTo>
                      <a:pt x="12706" y="15525"/>
                      <a:pt x="11435" y="15525"/>
                      <a:pt x="10165" y="15525"/>
                    </a:cubicBezTo>
                    <a:cubicBezTo>
                      <a:pt x="8894" y="15525"/>
                      <a:pt x="6353" y="15525"/>
                      <a:pt x="5082" y="15525"/>
                    </a:cubicBezTo>
                    <a:cubicBezTo>
                      <a:pt x="3812" y="14850"/>
                      <a:pt x="2541" y="14850"/>
                      <a:pt x="1271" y="14850"/>
                    </a:cubicBezTo>
                    <a:cubicBezTo>
                      <a:pt x="0" y="17550"/>
                      <a:pt x="0" y="17550"/>
                      <a:pt x="0" y="17550"/>
                    </a:cubicBezTo>
                    <a:cubicBezTo>
                      <a:pt x="0" y="17550"/>
                      <a:pt x="1271" y="17550"/>
                      <a:pt x="2541" y="18225"/>
                    </a:cubicBezTo>
                    <a:cubicBezTo>
                      <a:pt x="3812" y="18225"/>
                      <a:pt x="6353" y="18225"/>
                      <a:pt x="7624" y="18225"/>
                    </a:cubicBezTo>
                    <a:cubicBezTo>
                      <a:pt x="7624" y="21600"/>
                      <a:pt x="7624" y="21600"/>
                      <a:pt x="7624" y="21600"/>
                    </a:cubicBezTo>
                    <a:cubicBezTo>
                      <a:pt x="13976" y="21600"/>
                      <a:pt x="13976" y="21600"/>
                      <a:pt x="13976" y="21600"/>
                    </a:cubicBezTo>
                    <a:cubicBezTo>
                      <a:pt x="13976" y="18225"/>
                      <a:pt x="13976" y="18225"/>
                      <a:pt x="13976" y="18225"/>
                    </a:cubicBezTo>
                    <a:cubicBezTo>
                      <a:pt x="15247" y="18225"/>
                      <a:pt x="16518" y="18225"/>
                      <a:pt x="17788" y="17550"/>
                    </a:cubicBezTo>
                    <a:cubicBezTo>
                      <a:pt x="19059" y="17550"/>
                      <a:pt x="19059" y="16875"/>
                      <a:pt x="20329" y="16875"/>
                    </a:cubicBezTo>
                    <a:cubicBezTo>
                      <a:pt x="20329" y="16200"/>
                      <a:pt x="20329" y="16200"/>
                      <a:pt x="21600" y="15525"/>
                    </a:cubicBezTo>
                    <a:cubicBezTo>
                      <a:pt x="21600" y="14850"/>
                      <a:pt x="21600" y="14850"/>
                      <a:pt x="21600" y="141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1766156" y="1197023"/>
                <a:ext cx="198882" cy="19888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20736" y="864"/>
                    </a:moveTo>
                    <a:cubicBezTo>
                      <a:pt x="20736" y="6912"/>
                      <a:pt x="20736" y="6912"/>
                      <a:pt x="20736" y="6912"/>
                    </a:cubicBezTo>
                    <a:cubicBezTo>
                      <a:pt x="864" y="6912"/>
                      <a:pt x="864" y="6912"/>
                      <a:pt x="864" y="6912"/>
                    </a:cubicBezTo>
                    <a:cubicBezTo>
                      <a:pt x="864" y="864"/>
                      <a:pt x="864" y="864"/>
                      <a:pt x="864" y="864"/>
                    </a:cubicBezTo>
                    <a:lnTo>
                      <a:pt x="20736" y="864"/>
                    </a:lnTo>
                    <a:close/>
                    <a:moveTo>
                      <a:pt x="20736" y="7776"/>
                    </a:moveTo>
                    <a:cubicBezTo>
                      <a:pt x="20736" y="13824"/>
                      <a:pt x="20736" y="13824"/>
                      <a:pt x="20736" y="13824"/>
                    </a:cubicBezTo>
                    <a:cubicBezTo>
                      <a:pt x="864" y="13824"/>
                      <a:pt x="864" y="13824"/>
                      <a:pt x="864" y="13824"/>
                    </a:cubicBezTo>
                    <a:cubicBezTo>
                      <a:pt x="864" y="7776"/>
                      <a:pt x="864" y="7776"/>
                      <a:pt x="864" y="7776"/>
                    </a:cubicBezTo>
                    <a:lnTo>
                      <a:pt x="20736" y="7776"/>
                    </a:lnTo>
                    <a:close/>
                    <a:moveTo>
                      <a:pt x="864" y="20736"/>
                    </a:moveTo>
                    <a:cubicBezTo>
                      <a:pt x="864" y="14688"/>
                      <a:pt x="864" y="14688"/>
                      <a:pt x="864" y="14688"/>
                    </a:cubicBezTo>
                    <a:cubicBezTo>
                      <a:pt x="20736" y="14688"/>
                      <a:pt x="20736" y="14688"/>
                      <a:pt x="20736" y="14688"/>
                    </a:cubicBezTo>
                    <a:cubicBezTo>
                      <a:pt x="20736" y="20736"/>
                      <a:pt x="20736" y="20736"/>
                      <a:pt x="20736" y="20736"/>
                    </a:cubicBezTo>
                    <a:lnTo>
                      <a:pt x="864" y="20736"/>
                    </a:lnTo>
                    <a:close/>
                    <a:moveTo>
                      <a:pt x="11232" y="4320"/>
                    </a:moveTo>
                    <a:cubicBezTo>
                      <a:pt x="3240" y="4320"/>
                      <a:pt x="3240" y="4320"/>
                      <a:pt x="3240" y="4320"/>
                    </a:cubicBezTo>
                    <a:cubicBezTo>
                      <a:pt x="3240" y="3456"/>
                      <a:pt x="3240" y="3456"/>
                      <a:pt x="3240" y="3456"/>
                    </a:cubicBezTo>
                    <a:cubicBezTo>
                      <a:pt x="11232" y="3456"/>
                      <a:pt x="11232" y="3456"/>
                      <a:pt x="11232" y="3456"/>
                    </a:cubicBezTo>
                    <a:lnTo>
                      <a:pt x="11232" y="4320"/>
                    </a:lnTo>
                    <a:close/>
                    <a:moveTo>
                      <a:pt x="17712" y="3888"/>
                    </a:moveTo>
                    <a:cubicBezTo>
                      <a:pt x="17712" y="3456"/>
                      <a:pt x="17928" y="3240"/>
                      <a:pt x="18360" y="3240"/>
                    </a:cubicBezTo>
                    <a:cubicBezTo>
                      <a:pt x="18792" y="3240"/>
                      <a:pt x="19224" y="3456"/>
                      <a:pt x="19224" y="3888"/>
                    </a:cubicBezTo>
                    <a:cubicBezTo>
                      <a:pt x="19224" y="4320"/>
                      <a:pt x="18792" y="4752"/>
                      <a:pt x="18360" y="4752"/>
                    </a:cubicBezTo>
                    <a:cubicBezTo>
                      <a:pt x="17928" y="4752"/>
                      <a:pt x="17712" y="4320"/>
                      <a:pt x="17712" y="3888"/>
                    </a:cubicBezTo>
                    <a:close/>
                    <a:moveTo>
                      <a:pt x="3240" y="11232"/>
                    </a:moveTo>
                    <a:cubicBezTo>
                      <a:pt x="3240" y="10368"/>
                      <a:pt x="3240" y="10368"/>
                      <a:pt x="3240" y="10368"/>
                    </a:cubicBezTo>
                    <a:cubicBezTo>
                      <a:pt x="11232" y="10368"/>
                      <a:pt x="11232" y="10368"/>
                      <a:pt x="11232" y="10368"/>
                    </a:cubicBezTo>
                    <a:cubicBezTo>
                      <a:pt x="11232" y="11232"/>
                      <a:pt x="11232" y="11232"/>
                      <a:pt x="11232" y="11232"/>
                    </a:cubicBezTo>
                    <a:lnTo>
                      <a:pt x="3240" y="11232"/>
                    </a:lnTo>
                    <a:close/>
                    <a:moveTo>
                      <a:pt x="17712" y="10800"/>
                    </a:moveTo>
                    <a:cubicBezTo>
                      <a:pt x="17712" y="10368"/>
                      <a:pt x="17928" y="10152"/>
                      <a:pt x="18360" y="10152"/>
                    </a:cubicBezTo>
                    <a:cubicBezTo>
                      <a:pt x="18792" y="10152"/>
                      <a:pt x="19224" y="10368"/>
                      <a:pt x="19224" y="10800"/>
                    </a:cubicBezTo>
                    <a:cubicBezTo>
                      <a:pt x="19224" y="11232"/>
                      <a:pt x="18792" y="11664"/>
                      <a:pt x="18360" y="11664"/>
                    </a:cubicBezTo>
                    <a:cubicBezTo>
                      <a:pt x="17928" y="11664"/>
                      <a:pt x="17712" y="11232"/>
                      <a:pt x="17712" y="10800"/>
                    </a:cubicBezTo>
                    <a:close/>
                    <a:moveTo>
                      <a:pt x="3240" y="17280"/>
                    </a:moveTo>
                    <a:cubicBezTo>
                      <a:pt x="11232" y="17280"/>
                      <a:pt x="11232" y="17280"/>
                      <a:pt x="11232" y="17280"/>
                    </a:cubicBezTo>
                    <a:cubicBezTo>
                      <a:pt x="11232" y="18144"/>
                      <a:pt x="11232" y="18144"/>
                      <a:pt x="11232" y="18144"/>
                    </a:cubicBezTo>
                    <a:cubicBezTo>
                      <a:pt x="3240" y="18144"/>
                      <a:pt x="3240" y="18144"/>
                      <a:pt x="3240" y="18144"/>
                    </a:cubicBezTo>
                    <a:lnTo>
                      <a:pt x="3240" y="17280"/>
                    </a:lnTo>
                    <a:close/>
                    <a:moveTo>
                      <a:pt x="19224" y="17712"/>
                    </a:moveTo>
                    <a:cubicBezTo>
                      <a:pt x="19224" y="18144"/>
                      <a:pt x="18792" y="18576"/>
                      <a:pt x="18360" y="18576"/>
                    </a:cubicBezTo>
                    <a:cubicBezTo>
                      <a:pt x="17928" y="18576"/>
                      <a:pt x="17712" y="18144"/>
                      <a:pt x="17712" y="17712"/>
                    </a:cubicBezTo>
                    <a:cubicBezTo>
                      <a:pt x="17712" y="17280"/>
                      <a:pt x="17928" y="17064"/>
                      <a:pt x="18360" y="17064"/>
                    </a:cubicBezTo>
                    <a:cubicBezTo>
                      <a:pt x="18792" y="17064"/>
                      <a:pt x="19224" y="17280"/>
                      <a:pt x="19224" y="177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2348524" y="2455895"/>
                <a:ext cx="201258" cy="20125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20531" y="1069"/>
                    </a:moveTo>
                    <a:cubicBezTo>
                      <a:pt x="20531" y="6844"/>
                      <a:pt x="20531" y="6844"/>
                      <a:pt x="20531" y="6844"/>
                    </a:cubicBezTo>
                    <a:cubicBezTo>
                      <a:pt x="1069" y="6844"/>
                      <a:pt x="1069" y="6844"/>
                      <a:pt x="1069" y="6844"/>
                    </a:cubicBezTo>
                    <a:cubicBezTo>
                      <a:pt x="1069" y="1069"/>
                      <a:pt x="1069" y="1069"/>
                      <a:pt x="1069" y="1069"/>
                    </a:cubicBezTo>
                    <a:lnTo>
                      <a:pt x="20531" y="1069"/>
                    </a:lnTo>
                    <a:close/>
                    <a:moveTo>
                      <a:pt x="20531" y="7913"/>
                    </a:moveTo>
                    <a:cubicBezTo>
                      <a:pt x="20531" y="13687"/>
                      <a:pt x="20531" y="13687"/>
                      <a:pt x="20531" y="13687"/>
                    </a:cubicBezTo>
                    <a:cubicBezTo>
                      <a:pt x="1069" y="13687"/>
                      <a:pt x="1069" y="13687"/>
                      <a:pt x="1069" y="13687"/>
                    </a:cubicBezTo>
                    <a:cubicBezTo>
                      <a:pt x="1069" y="7913"/>
                      <a:pt x="1069" y="7913"/>
                      <a:pt x="1069" y="7913"/>
                    </a:cubicBezTo>
                    <a:lnTo>
                      <a:pt x="20531" y="7913"/>
                    </a:lnTo>
                    <a:close/>
                    <a:moveTo>
                      <a:pt x="1069" y="20531"/>
                    </a:moveTo>
                    <a:cubicBezTo>
                      <a:pt x="1069" y="14756"/>
                      <a:pt x="1069" y="14756"/>
                      <a:pt x="1069" y="14756"/>
                    </a:cubicBezTo>
                    <a:cubicBezTo>
                      <a:pt x="20531" y="14756"/>
                      <a:pt x="20531" y="14756"/>
                      <a:pt x="20531" y="14756"/>
                    </a:cubicBezTo>
                    <a:cubicBezTo>
                      <a:pt x="20531" y="20531"/>
                      <a:pt x="20531" y="20531"/>
                      <a:pt x="20531" y="20531"/>
                    </a:cubicBezTo>
                    <a:lnTo>
                      <a:pt x="1069" y="20531"/>
                    </a:lnTo>
                    <a:close/>
                    <a:moveTo>
                      <a:pt x="11335" y="4491"/>
                    </a:moveTo>
                    <a:cubicBezTo>
                      <a:pt x="3208" y="4491"/>
                      <a:pt x="3208" y="4491"/>
                      <a:pt x="3208" y="4491"/>
                    </a:cubicBezTo>
                    <a:cubicBezTo>
                      <a:pt x="3208" y="3422"/>
                      <a:pt x="3208" y="3422"/>
                      <a:pt x="3208" y="3422"/>
                    </a:cubicBezTo>
                    <a:cubicBezTo>
                      <a:pt x="11335" y="3422"/>
                      <a:pt x="11335" y="3422"/>
                      <a:pt x="11335" y="3422"/>
                    </a:cubicBezTo>
                    <a:lnTo>
                      <a:pt x="11335" y="4491"/>
                    </a:lnTo>
                    <a:close/>
                    <a:moveTo>
                      <a:pt x="17537" y="4063"/>
                    </a:moveTo>
                    <a:cubicBezTo>
                      <a:pt x="17537" y="3636"/>
                      <a:pt x="17964" y="3208"/>
                      <a:pt x="18392" y="3208"/>
                    </a:cubicBezTo>
                    <a:cubicBezTo>
                      <a:pt x="18820" y="3208"/>
                      <a:pt x="19034" y="3636"/>
                      <a:pt x="19034" y="4063"/>
                    </a:cubicBezTo>
                    <a:cubicBezTo>
                      <a:pt x="19034" y="4277"/>
                      <a:pt x="18820" y="4705"/>
                      <a:pt x="18392" y="4705"/>
                    </a:cubicBezTo>
                    <a:cubicBezTo>
                      <a:pt x="17964" y="4705"/>
                      <a:pt x="17537" y="4277"/>
                      <a:pt x="17537" y="4063"/>
                    </a:cubicBezTo>
                    <a:close/>
                    <a:moveTo>
                      <a:pt x="3208" y="11335"/>
                    </a:moveTo>
                    <a:cubicBezTo>
                      <a:pt x="3208" y="10265"/>
                      <a:pt x="3208" y="10265"/>
                      <a:pt x="3208" y="10265"/>
                    </a:cubicBezTo>
                    <a:cubicBezTo>
                      <a:pt x="11335" y="10265"/>
                      <a:pt x="11335" y="10265"/>
                      <a:pt x="11335" y="10265"/>
                    </a:cubicBezTo>
                    <a:cubicBezTo>
                      <a:pt x="11335" y="11335"/>
                      <a:pt x="11335" y="11335"/>
                      <a:pt x="11335" y="11335"/>
                    </a:cubicBezTo>
                    <a:lnTo>
                      <a:pt x="3208" y="11335"/>
                    </a:lnTo>
                    <a:close/>
                    <a:moveTo>
                      <a:pt x="17537" y="10907"/>
                    </a:moveTo>
                    <a:cubicBezTo>
                      <a:pt x="17537" y="10479"/>
                      <a:pt x="17964" y="10051"/>
                      <a:pt x="18392" y="10051"/>
                    </a:cubicBezTo>
                    <a:cubicBezTo>
                      <a:pt x="18820" y="10051"/>
                      <a:pt x="19034" y="10479"/>
                      <a:pt x="19034" y="10907"/>
                    </a:cubicBezTo>
                    <a:cubicBezTo>
                      <a:pt x="19034" y="11121"/>
                      <a:pt x="18820" y="11549"/>
                      <a:pt x="18392" y="11549"/>
                    </a:cubicBezTo>
                    <a:cubicBezTo>
                      <a:pt x="17964" y="11549"/>
                      <a:pt x="17537" y="11121"/>
                      <a:pt x="17537" y="10907"/>
                    </a:cubicBezTo>
                    <a:close/>
                    <a:moveTo>
                      <a:pt x="3208" y="17109"/>
                    </a:moveTo>
                    <a:cubicBezTo>
                      <a:pt x="11335" y="17109"/>
                      <a:pt x="11335" y="17109"/>
                      <a:pt x="11335" y="17109"/>
                    </a:cubicBezTo>
                    <a:cubicBezTo>
                      <a:pt x="11335" y="18178"/>
                      <a:pt x="11335" y="18178"/>
                      <a:pt x="11335" y="18178"/>
                    </a:cubicBezTo>
                    <a:cubicBezTo>
                      <a:pt x="3208" y="18178"/>
                      <a:pt x="3208" y="18178"/>
                      <a:pt x="3208" y="18178"/>
                    </a:cubicBezTo>
                    <a:lnTo>
                      <a:pt x="3208" y="17109"/>
                    </a:lnTo>
                    <a:close/>
                    <a:moveTo>
                      <a:pt x="19034" y="17750"/>
                    </a:moveTo>
                    <a:cubicBezTo>
                      <a:pt x="19034" y="17964"/>
                      <a:pt x="18820" y="18392"/>
                      <a:pt x="18392" y="18392"/>
                    </a:cubicBezTo>
                    <a:cubicBezTo>
                      <a:pt x="17964" y="18392"/>
                      <a:pt x="17537" y="17964"/>
                      <a:pt x="17537" y="17750"/>
                    </a:cubicBezTo>
                    <a:cubicBezTo>
                      <a:pt x="17537" y="17323"/>
                      <a:pt x="17964" y="16895"/>
                      <a:pt x="18392" y="16895"/>
                    </a:cubicBezTo>
                    <a:cubicBezTo>
                      <a:pt x="18820" y="16895"/>
                      <a:pt x="19034" y="17323"/>
                      <a:pt x="19034" y="177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1026586" y="2960872"/>
                <a:ext cx="200070" cy="20007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20531" y="1069"/>
                    </a:moveTo>
                    <a:cubicBezTo>
                      <a:pt x="20531" y="6844"/>
                      <a:pt x="20531" y="6844"/>
                      <a:pt x="20531" y="6844"/>
                    </a:cubicBezTo>
                    <a:cubicBezTo>
                      <a:pt x="1069" y="6844"/>
                      <a:pt x="1069" y="6844"/>
                      <a:pt x="1069" y="6844"/>
                    </a:cubicBezTo>
                    <a:cubicBezTo>
                      <a:pt x="1069" y="1069"/>
                      <a:pt x="1069" y="1069"/>
                      <a:pt x="1069" y="1069"/>
                    </a:cubicBezTo>
                    <a:lnTo>
                      <a:pt x="20531" y="1069"/>
                    </a:lnTo>
                    <a:close/>
                    <a:moveTo>
                      <a:pt x="20531" y="7913"/>
                    </a:moveTo>
                    <a:cubicBezTo>
                      <a:pt x="20531" y="13687"/>
                      <a:pt x="20531" y="13687"/>
                      <a:pt x="20531" y="13687"/>
                    </a:cubicBezTo>
                    <a:cubicBezTo>
                      <a:pt x="1069" y="13687"/>
                      <a:pt x="1069" y="13687"/>
                      <a:pt x="1069" y="13687"/>
                    </a:cubicBezTo>
                    <a:cubicBezTo>
                      <a:pt x="1069" y="7913"/>
                      <a:pt x="1069" y="7913"/>
                      <a:pt x="1069" y="7913"/>
                    </a:cubicBezTo>
                    <a:lnTo>
                      <a:pt x="20531" y="7913"/>
                    </a:lnTo>
                    <a:close/>
                    <a:moveTo>
                      <a:pt x="1069" y="20531"/>
                    </a:moveTo>
                    <a:cubicBezTo>
                      <a:pt x="1069" y="14756"/>
                      <a:pt x="1069" y="14756"/>
                      <a:pt x="1069" y="14756"/>
                    </a:cubicBezTo>
                    <a:cubicBezTo>
                      <a:pt x="20531" y="14756"/>
                      <a:pt x="20531" y="14756"/>
                      <a:pt x="20531" y="14756"/>
                    </a:cubicBezTo>
                    <a:cubicBezTo>
                      <a:pt x="20531" y="20531"/>
                      <a:pt x="20531" y="20531"/>
                      <a:pt x="20531" y="20531"/>
                    </a:cubicBezTo>
                    <a:lnTo>
                      <a:pt x="1069" y="20531"/>
                    </a:lnTo>
                    <a:close/>
                    <a:moveTo>
                      <a:pt x="11335" y="4491"/>
                    </a:moveTo>
                    <a:cubicBezTo>
                      <a:pt x="3208" y="4491"/>
                      <a:pt x="3208" y="4491"/>
                      <a:pt x="3208" y="4491"/>
                    </a:cubicBezTo>
                    <a:cubicBezTo>
                      <a:pt x="3208" y="3422"/>
                      <a:pt x="3208" y="3422"/>
                      <a:pt x="3208" y="3422"/>
                    </a:cubicBezTo>
                    <a:cubicBezTo>
                      <a:pt x="11335" y="3422"/>
                      <a:pt x="11335" y="3422"/>
                      <a:pt x="11335" y="3422"/>
                    </a:cubicBezTo>
                    <a:lnTo>
                      <a:pt x="11335" y="4491"/>
                    </a:lnTo>
                    <a:close/>
                    <a:moveTo>
                      <a:pt x="17537" y="3850"/>
                    </a:moveTo>
                    <a:cubicBezTo>
                      <a:pt x="17537" y="3636"/>
                      <a:pt x="17964" y="3208"/>
                      <a:pt x="18392" y="3208"/>
                    </a:cubicBezTo>
                    <a:cubicBezTo>
                      <a:pt x="18606" y="3208"/>
                      <a:pt x="19034" y="3636"/>
                      <a:pt x="19034" y="3850"/>
                    </a:cubicBezTo>
                    <a:cubicBezTo>
                      <a:pt x="19034" y="4277"/>
                      <a:pt x="18606" y="4705"/>
                      <a:pt x="18392" y="4705"/>
                    </a:cubicBezTo>
                    <a:cubicBezTo>
                      <a:pt x="17964" y="4705"/>
                      <a:pt x="17537" y="4277"/>
                      <a:pt x="17537" y="3850"/>
                    </a:cubicBezTo>
                    <a:close/>
                    <a:moveTo>
                      <a:pt x="3208" y="11335"/>
                    </a:moveTo>
                    <a:cubicBezTo>
                      <a:pt x="3208" y="10265"/>
                      <a:pt x="3208" y="10265"/>
                      <a:pt x="3208" y="10265"/>
                    </a:cubicBezTo>
                    <a:cubicBezTo>
                      <a:pt x="11335" y="10265"/>
                      <a:pt x="11335" y="10265"/>
                      <a:pt x="11335" y="10265"/>
                    </a:cubicBezTo>
                    <a:cubicBezTo>
                      <a:pt x="11335" y="11335"/>
                      <a:pt x="11335" y="11335"/>
                      <a:pt x="11335" y="11335"/>
                    </a:cubicBezTo>
                    <a:lnTo>
                      <a:pt x="3208" y="11335"/>
                    </a:lnTo>
                    <a:close/>
                    <a:moveTo>
                      <a:pt x="17537" y="10693"/>
                    </a:moveTo>
                    <a:cubicBezTo>
                      <a:pt x="17537" y="10479"/>
                      <a:pt x="17964" y="10051"/>
                      <a:pt x="18392" y="10051"/>
                    </a:cubicBezTo>
                    <a:cubicBezTo>
                      <a:pt x="18606" y="10051"/>
                      <a:pt x="19034" y="10479"/>
                      <a:pt x="19034" y="10693"/>
                    </a:cubicBezTo>
                    <a:cubicBezTo>
                      <a:pt x="19034" y="11121"/>
                      <a:pt x="18606" y="11549"/>
                      <a:pt x="18392" y="11549"/>
                    </a:cubicBezTo>
                    <a:cubicBezTo>
                      <a:pt x="17964" y="11549"/>
                      <a:pt x="17537" y="11121"/>
                      <a:pt x="17537" y="10693"/>
                    </a:cubicBezTo>
                    <a:close/>
                    <a:moveTo>
                      <a:pt x="3208" y="17109"/>
                    </a:moveTo>
                    <a:cubicBezTo>
                      <a:pt x="11335" y="17109"/>
                      <a:pt x="11335" y="17109"/>
                      <a:pt x="11335" y="17109"/>
                    </a:cubicBezTo>
                    <a:cubicBezTo>
                      <a:pt x="11335" y="18178"/>
                      <a:pt x="11335" y="18178"/>
                      <a:pt x="11335" y="18178"/>
                    </a:cubicBezTo>
                    <a:cubicBezTo>
                      <a:pt x="3208" y="18178"/>
                      <a:pt x="3208" y="18178"/>
                      <a:pt x="3208" y="18178"/>
                    </a:cubicBezTo>
                    <a:lnTo>
                      <a:pt x="3208" y="17109"/>
                    </a:lnTo>
                    <a:close/>
                    <a:moveTo>
                      <a:pt x="19034" y="17537"/>
                    </a:moveTo>
                    <a:cubicBezTo>
                      <a:pt x="19034" y="17964"/>
                      <a:pt x="18606" y="18392"/>
                      <a:pt x="18392" y="18392"/>
                    </a:cubicBezTo>
                    <a:cubicBezTo>
                      <a:pt x="17964" y="18392"/>
                      <a:pt x="17537" y="17964"/>
                      <a:pt x="17537" y="17537"/>
                    </a:cubicBezTo>
                    <a:cubicBezTo>
                      <a:pt x="17537" y="17323"/>
                      <a:pt x="17964" y="16895"/>
                      <a:pt x="18392" y="16895"/>
                    </a:cubicBezTo>
                    <a:cubicBezTo>
                      <a:pt x="18606" y="16895"/>
                      <a:pt x="19034" y="17323"/>
                      <a:pt x="19034" y="175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1106378" y="516673"/>
                <a:ext cx="175068" cy="49153"/>
              </a:xfrm>
              <a:custGeom>
                <a:rect b="b" l="l" r="r" t="t"/>
                <a:pathLst>
                  <a:path extrusionOk="0" h="19800" w="21600">
                    <a:moveTo>
                      <a:pt x="0" y="5400"/>
                    </a:moveTo>
                    <a:cubicBezTo>
                      <a:pt x="0" y="19800"/>
                      <a:pt x="0" y="19800"/>
                      <a:pt x="0" y="19800"/>
                    </a:cubicBezTo>
                    <a:cubicBezTo>
                      <a:pt x="21600" y="19800"/>
                      <a:pt x="21600" y="19800"/>
                      <a:pt x="21600" y="19800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13655" y="-1800"/>
                      <a:pt x="7200" y="-1800"/>
                      <a:pt x="0" y="54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1106378" y="636069"/>
                <a:ext cx="175068" cy="47874"/>
              </a:xfrm>
              <a:custGeom>
                <a:rect b="b" l="l" r="r" t="t"/>
                <a:pathLst>
                  <a:path extrusionOk="0" h="19304" w="21600">
                    <a:moveTo>
                      <a:pt x="0" y="13600"/>
                    </a:moveTo>
                    <a:cubicBezTo>
                      <a:pt x="7945" y="21600"/>
                      <a:pt x="14400" y="20800"/>
                      <a:pt x="21600" y="136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1441031" y="1569572"/>
                <a:ext cx="172692" cy="47848"/>
              </a:xfrm>
              <a:custGeom>
                <a:rect b="b" l="l" r="r" t="t"/>
                <a:pathLst>
                  <a:path extrusionOk="0" h="19731" w="21600">
                    <a:moveTo>
                      <a:pt x="0" y="5608"/>
                    </a:moveTo>
                    <a:cubicBezTo>
                      <a:pt x="0" y="19731"/>
                      <a:pt x="0" y="19731"/>
                      <a:pt x="0" y="19731"/>
                    </a:cubicBezTo>
                    <a:cubicBezTo>
                      <a:pt x="21600" y="19731"/>
                      <a:pt x="21600" y="19731"/>
                      <a:pt x="21600" y="19731"/>
                    </a:cubicBezTo>
                    <a:cubicBezTo>
                      <a:pt x="21600" y="5608"/>
                      <a:pt x="21600" y="5608"/>
                      <a:pt x="21600" y="5608"/>
                    </a:cubicBezTo>
                    <a:cubicBezTo>
                      <a:pt x="13655" y="-1869"/>
                      <a:pt x="7200" y="-1869"/>
                      <a:pt x="0" y="56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1441031" y="1688900"/>
                <a:ext cx="172692" cy="47848"/>
              </a:xfrm>
              <a:custGeom>
                <a:rect b="b" l="l" r="r" t="t"/>
                <a:pathLst>
                  <a:path extrusionOk="0" h="19731" w="21600">
                    <a:moveTo>
                      <a:pt x="0" y="14123"/>
                    </a:moveTo>
                    <a:cubicBezTo>
                      <a:pt x="7945" y="21600"/>
                      <a:pt x="14400" y="21600"/>
                      <a:pt x="21600" y="14123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2"/>
              <p:cNvSpPr/>
              <p:nvPr/>
            </p:nvSpPr>
            <p:spPr>
              <a:xfrm>
                <a:off x="1493432" y="2117655"/>
                <a:ext cx="192942" cy="192942"/>
              </a:xfrm>
              <a:custGeom>
                <a:rect b="b" l="l" r="r" t="t"/>
                <a:pathLst>
                  <a:path extrusionOk="0" h="21600" w="21600">
                    <a:moveTo>
                      <a:pt x="19373" y="0"/>
                    </a:moveTo>
                    <a:cubicBezTo>
                      <a:pt x="2227" y="0"/>
                      <a:pt x="2227" y="0"/>
                      <a:pt x="2227" y="0"/>
                    </a:cubicBezTo>
                    <a:cubicBezTo>
                      <a:pt x="891" y="0"/>
                      <a:pt x="0" y="1113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709"/>
                      <a:pt x="891" y="21600"/>
                      <a:pt x="2227" y="21600"/>
                    </a:cubicBezTo>
                    <a:cubicBezTo>
                      <a:pt x="19373" y="21600"/>
                      <a:pt x="19373" y="21600"/>
                      <a:pt x="19373" y="21600"/>
                    </a:cubicBezTo>
                    <a:cubicBezTo>
                      <a:pt x="20487" y="21600"/>
                      <a:pt x="21600" y="20709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1113"/>
                      <a:pt x="20487" y="0"/>
                      <a:pt x="19373" y="0"/>
                    </a:cubicBezTo>
                    <a:close/>
                    <a:moveTo>
                      <a:pt x="20487" y="19373"/>
                    </a:moveTo>
                    <a:cubicBezTo>
                      <a:pt x="20487" y="20264"/>
                      <a:pt x="20041" y="20709"/>
                      <a:pt x="19373" y="20709"/>
                    </a:cubicBezTo>
                    <a:cubicBezTo>
                      <a:pt x="2227" y="20709"/>
                      <a:pt x="2227" y="20709"/>
                      <a:pt x="2227" y="20709"/>
                    </a:cubicBezTo>
                    <a:cubicBezTo>
                      <a:pt x="1336" y="20709"/>
                      <a:pt x="891" y="20264"/>
                      <a:pt x="891" y="19373"/>
                    </a:cubicBezTo>
                    <a:cubicBezTo>
                      <a:pt x="891" y="17146"/>
                      <a:pt x="891" y="17146"/>
                      <a:pt x="891" y="17146"/>
                    </a:cubicBezTo>
                    <a:cubicBezTo>
                      <a:pt x="20487" y="17146"/>
                      <a:pt x="20487" y="17146"/>
                      <a:pt x="20487" y="17146"/>
                    </a:cubicBezTo>
                    <a:lnTo>
                      <a:pt x="20487" y="19373"/>
                    </a:lnTo>
                    <a:close/>
                    <a:moveTo>
                      <a:pt x="20487" y="4676"/>
                    </a:moveTo>
                    <a:cubicBezTo>
                      <a:pt x="891" y="4676"/>
                      <a:pt x="891" y="4676"/>
                      <a:pt x="891" y="4676"/>
                    </a:cubicBezTo>
                    <a:cubicBezTo>
                      <a:pt x="891" y="2227"/>
                      <a:pt x="891" y="2227"/>
                      <a:pt x="891" y="2227"/>
                    </a:cubicBezTo>
                    <a:cubicBezTo>
                      <a:pt x="891" y="1559"/>
                      <a:pt x="1336" y="1113"/>
                      <a:pt x="2227" y="1113"/>
                    </a:cubicBezTo>
                    <a:cubicBezTo>
                      <a:pt x="19373" y="1113"/>
                      <a:pt x="19373" y="1113"/>
                      <a:pt x="19373" y="1113"/>
                    </a:cubicBezTo>
                    <a:cubicBezTo>
                      <a:pt x="20041" y="1113"/>
                      <a:pt x="20487" y="1559"/>
                      <a:pt x="20487" y="2227"/>
                    </a:cubicBezTo>
                    <a:lnTo>
                      <a:pt x="20487" y="4676"/>
                    </a:lnTo>
                    <a:close/>
                    <a:moveTo>
                      <a:pt x="9798" y="18928"/>
                    </a:moveTo>
                    <a:cubicBezTo>
                      <a:pt x="9798" y="18482"/>
                      <a:pt x="10243" y="18037"/>
                      <a:pt x="10689" y="18037"/>
                    </a:cubicBezTo>
                    <a:cubicBezTo>
                      <a:pt x="11357" y="18037"/>
                      <a:pt x="11579" y="18482"/>
                      <a:pt x="11579" y="18928"/>
                    </a:cubicBezTo>
                    <a:cubicBezTo>
                      <a:pt x="11579" y="19373"/>
                      <a:pt x="11357" y="19819"/>
                      <a:pt x="10689" y="19819"/>
                    </a:cubicBezTo>
                    <a:cubicBezTo>
                      <a:pt x="10243" y="19819"/>
                      <a:pt x="9798" y="19373"/>
                      <a:pt x="9798" y="18928"/>
                    </a:cubicBezTo>
                    <a:close/>
                    <a:moveTo>
                      <a:pt x="11134" y="2895"/>
                    </a:moveTo>
                    <a:cubicBezTo>
                      <a:pt x="11134" y="3118"/>
                      <a:pt x="10911" y="3340"/>
                      <a:pt x="10689" y="3340"/>
                    </a:cubicBezTo>
                    <a:cubicBezTo>
                      <a:pt x="10466" y="3340"/>
                      <a:pt x="10243" y="3118"/>
                      <a:pt x="10243" y="2895"/>
                    </a:cubicBezTo>
                    <a:cubicBezTo>
                      <a:pt x="10243" y="2672"/>
                      <a:pt x="10466" y="2449"/>
                      <a:pt x="10689" y="2449"/>
                    </a:cubicBezTo>
                    <a:cubicBezTo>
                      <a:pt x="10911" y="2449"/>
                      <a:pt x="11134" y="2672"/>
                      <a:pt x="11134" y="28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2"/>
              <p:cNvSpPr/>
              <p:nvPr/>
            </p:nvSpPr>
            <p:spPr>
              <a:xfrm>
                <a:off x="753861" y="1871121"/>
                <a:ext cx="133380" cy="192942"/>
              </a:xfrm>
              <a:custGeom>
                <a:rect b="b" l="l" r="r" t="t"/>
                <a:pathLst>
                  <a:path extrusionOk="0" h="21600" w="21600">
                    <a:moveTo>
                      <a:pt x="18376" y="0"/>
                    </a:moveTo>
                    <a:cubicBezTo>
                      <a:pt x="3224" y="0"/>
                      <a:pt x="3224" y="0"/>
                      <a:pt x="3224" y="0"/>
                    </a:cubicBezTo>
                    <a:cubicBezTo>
                      <a:pt x="1612" y="0"/>
                      <a:pt x="0" y="1113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709"/>
                      <a:pt x="1612" y="21600"/>
                      <a:pt x="3224" y="21600"/>
                    </a:cubicBezTo>
                    <a:cubicBezTo>
                      <a:pt x="18376" y="21600"/>
                      <a:pt x="18376" y="21600"/>
                      <a:pt x="18376" y="21600"/>
                    </a:cubicBezTo>
                    <a:cubicBezTo>
                      <a:pt x="19988" y="21600"/>
                      <a:pt x="21600" y="20709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1113"/>
                      <a:pt x="19988" y="0"/>
                      <a:pt x="18376" y="0"/>
                    </a:cubicBezTo>
                    <a:close/>
                    <a:moveTo>
                      <a:pt x="20310" y="19373"/>
                    </a:moveTo>
                    <a:cubicBezTo>
                      <a:pt x="20310" y="20264"/>
                      <a:pt x="19343" y="20709"/>
                      <a:pt x="18376" y="20709"/>
                    </a:cubicBezTo>
                    <a:cubicBezTo>
                      <a:pt x="3224" y="20709"/>
                      <a:pt x="3224" y="20709"/>
                      <a:pt x="3224" y="20709"/>
                    </a:cubicBezTo>
                    <a:cubicBezTo>
                      <a:pt x="2257" y="20709"/>
                      <a:pt x="1290" y="20264"/>
                      <a:pt x="1290" y="19373"/>
                    </a:cubicBezTo>
                    <a:cubicBezTo>
                      <a:pt x="1290" y="17146"/>
                      <a:pt x="1290" y="17146"/>
                      <a:pt x="1290" y="17146"/>
                    </a:cubicBezTo>
                    <a:cubicBezTo>
                      <a:pt x="20310" y="17146"/>
                      <a:pt x="20310" y="17146"/>
                      <a:pt x="20310" y="17146"/>
                    </a:cubicBezTo>
                    <a:lnTo>
                      <a:pt x="20310" y="19373"/>
                    </a:lnTo>
                    <a:close/>
                    <a:moveTo>
                      <a:pt x="20310" y="4676"/>
                    </a:moveTo>
                    <a:cubicBezTo>
                      <a:pt x="1290" y="4676"/>
                      <a:pt x="1290" y="4676"/>
                      <a:pt x="1290" y="4676"/>
                    </a:cubicBezTo>
                    <a:cubicBezTo>
                      <a:pt x="1290" y="2227"/>
                      <a:pt x="1290" y="2227"/>
                      <a:pt x="1290" y="2227"/>
                    </a:cubicBezTo>
                    <a:cubicBezTo>
                      <a:pt x="1290" y="1559"/>
                      <a:pt x="2257" y="1113"/>
                      <a:pt x="3224" y="1113"/>
                    </a:cubicBezTo>
                    <a:cubicBezTo>
                      <a:pt x="18376" y="1113"/>
                      <a:pt x="18376" y="1113"/>
                      <a:pt x="18376" y="1113"/>
                    </a:cubicBezTo>
                    <a:cubicBezTo>
                      <a:pt x="19343" y="1113"/>
                      <a:pt x="20310" y="1559"/>
                      <a:pt x="20310" y="2227"/>
                    </a:cubicBezTo>
                    <a:lnTo>
                      <a:pt x="20310" y="4676"/>
                    </a:lnTo>
                    <a:close/>
                    <a:moveTo>
                      <a:pt x="9349" y="18928"/>
                    </a:moveTo>
                    <a:cubicBezTo>
                      <a:pt x="9349" y="18482"/>
                      <a:pt x="9994" y="18037"/>
                      <a:pt x="10961" y="18037"/>
                    </a:cubicBezTo>
                    <a:cubicBezTo>
                      <a:pt x="11606" y="18037"/>
                      <a:pt x="12251" y="18482"/>
                      <a:pt x="12251" y="18928"/>
                    </a:cubicBezTo>
                    <a:cubicBezTo>
                      <a:pt x="12251" y="19373"/>
                      <a:pt x="11606" y="19819"/>
                      <a:pt x="10961" y="19819"/>
                    </a:cubicBezTo>
                    <a:cubicBezTo>
                      <a:pt x="9994" y="19819"/>
                      <a:pt x="9349" y="19373"/>
                      <a:pt x="9349" y="18928"/>
                    </a:cubicBezTo>
                    <a:close/>
                    <a:moveTo>
                      <a:pt x="8382" y="2449"/>
                    </a:moveTo>
                    <a:cubicBezTo>
                      <a:pt x="13218" y="2449"/>
                      <a:pt x="13218" y="2449"/>
                      <a:pt x="13218" y="2449"/>
                    </a:cubicBezTo>
                    <a:cubicBezTo>
                      <a:pt x="13218" y="3118"/>
                      <a:pt x="13218" y="3118"/>
                      <a:pt x="13218" y="3118"/>
                    </a:cubicBezTo>
                    <a:cubicBezTo>
                      <a:pt x="8382" y="3118"/>
                      <a:pt x="8382" y="3118"/>
                      <a:pt x="8382" y="3118"/>
                    </a:cubicBezTo>
                    <a:lnTo>
                      <a:pt x="8382" y="24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2"/>
              <p:cNvSpPr/>
              <p:nvPr/>
            </p:nvSpPr>
            <p:spPr>
              <a:xfrm>
                <a:off x="1134961" y="3156194"/>
                <a:ext cx="376326" cy="313254"/>
              </a:xfrm>
              <a:custGeom>
                <a:rect b="b" l="l" r="r" t="t"/>
                <a:pathLst>
                  <a:path extrusionOk="0" h="21600" w="21600">
                    <a:moveTo>
                      <a:pt x="21259" y="21600"/>
                    </a:moveTo>
                    <a:lnTo>
                      <a:pt x="0" y="573"/>
                    </a:lnTo>
                    <a:lnTo>
                      <a:pt x="341" y="0"/>
                    </a:lnTo>
                    <a:lnTo>
                      <a:pt x="21600" y="21027"/>
                    </a:lnTo>
                    <a:lnTo>
                      <a:pt x="21259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2"/>
              <p:cNvSpPr/>
              <p:nvPr/>
            </p:nvSpPr>
            <p:spPr>
              <a:xfrm>
                <a:off x="2525973" y="1917569"/>
                <a:ext cx="278694" cy="162000"/>
              </a:xfrm>
              <a:custGeom>
                <a:rect b="b" l="l" r="r" t="t"/>
                <a:pathLst>
                  <a:path extrusionOk="0" h="21600" w="21600">
                    <a:moveTo>
                      <a:pt x="17743" y="5867"/>
                    </a:moveTo>
                    <a:cubicBezTo>
                      <a:pt x="17589" y="4800"/>
                      <a:pt x="16971" y="3200"/>
                      <a:pt x="15737" y="2400"/>
                    </a:cubicBezTo>
                    <a:cubicBezTo>
                      <a:pt x="15583" y="2133"/>
                      <a:pt x="14966" y="1867"/>
                      <a:pt x="14194" y="1867"/>
                    </a:cubicBezTo>
                    <a:cubicBezTo>
                      <a:pt x="13577" y="1867"/>
                      <a:pt x="13114" y="2133"/>
                      <a:pt x="12651" y="2400"/>
                    </a:cubicBezTo>
                    <a:cubicBezTo>
                      <a:pt x="12189" y="1867"/>
                      <a:pt x="11571" y="1600"/>
                      <a:pt x="10646" y="1600"/>
                    </a:cubicBezTo>
                    <a:cubicBezTo>
                      <a:pt x="10337" y="1600"/>
                      <a:pt x="10183" y="1600"/>
                      <a:pt x="9874" y="1600"/>
                    </a:cubicBezTo>
                    <a:cubicBezTo>
                      <a:pt x="9257" y="800"/>
                      <a:pt x="8331" y="0"/>
                      <a:pt x="7097" y="0"/>
                    </a:cubicBezTo>
                    <a:cubicBezTo>
                      <a:pt x="6326" y="0"/>
                      <a:pt x="5554" y="267"/>
                      <a:pt x="4783" y="1067"/>
                    </a:cubicBezTo>
                    <a:cubicBezTo>
                      <a:pt x="4783" y="1067"/>
                      <a:pt x="2777" y="2933"/>
                      <a:pt x="2777" y="7467"/>
                    </a:cubicBezTo>
                    <a:cubicBezTo>
                      <a:pt x="2623" y="7733"/>
                      <a:pt x="2623" y="8000"/>
                      <a:pt x="2469" y="8267"/>
                    </a:cubicBezTo>
                    <a:cubicBezTo>
                      <a:pt x="2160" y="8267"/>
                      <a:pt x="1851" y="8800"/>
                      <a:pt x="1389" y="9333"/>
                    </a:cubicBezTo>
                    <a:cubicBezTo>
                      <a:pt x="771" y="10133"/>
                      <a:pt x="0" y="12000"/>
                      <a:pt x="0" y="14933"/>
                    </a:cubicBezTo>
                    <a:cubicBezTo>
                      <a:pt x="0" y="19467"/>
                      <a:pt x="2160" y="21333"/>
                      <a:pt x="3703" y="21600"/>
                    </a:cubicBezTo>
                    <a:cubicBezTo>
                      <a:pt x="16663" y="21600"/>
                      <a:pt x="16663" y="21600"/>
                      <a:pt x="16663" y="21600"/>
                    </a:cubicBezTo>
                    <a:cubicBezTo>
                      <a:pt x="16817" y="21600"/>
                      <a:pt x="16971" y="21600"/>
                      <a:pt x="16971" y="21600"/>
                    </a:cubicBezTo>
                    <a:cubicBezTo>
                      <a:pt x="19594" y="21600"/>
                      <a:pt x="21600" y="17867"/>
                      <a:pt x="21600" y="13600"/>
                    </a:cubicBezTo>
                    <a:cubicBezTo>
                      <a:pt x="21600" y="9867"/>
                      <a:pt x="20057" y="6400"/>
                      <a:pt x="17743" y="5867"/>
                    </a:cubicBezTo>
                    <a:close/>
                    <a:moveTo>
                      <a:pt x="16971" y="20267"/>
                    </a:moveTo>
                    <a:cubicBezTo>
                      <a:pt x="16971" y="20267"/>
                      <a:pt x="16817" y="20267"/>
                      <a:pt x="16817" y="20267"/>
                    </a:cubicBezTo>
                    <a:cubicBezTo>
                      <a:pt x="3703" y="20267"/>
                      <a:pt x="3703" y="20267"/>
                      <a:pt x="3703" y="20267"/>
                    </a:cubicBezTo>
                    <a:cubicBezTo>
                      <a:pt x="2931" y="20000"/>
                      <a:pt x="771" y="18933"/>
                      <a:pt x="771" y="14933"/>
                    </a:cubicBezTo>
                    <a:cubicBezTo>
                      <a:pt x="771" y="12533"/>
                      <a:pt x="1389" y="10933"/>
                      <a:pt x="2006" y="10133"/>
                    </a:cubicBezTo>
                    <a:cubicBezTo>
                      <a:pt x="2314" y="9867"/>
                      <a:pt x="2623" y="9600"/>
                      <a:pt x="2931" y="9333"/>
                    </a:cubicBezTo>
                    <a:cubicBezTo>
                      <a:pt x="3086" y="9333"/>
                      <a:pt x="3086" y="9333"/>
                      <a:pt x="3086" y="9333"/>
                    </a:cubicBezTo>
                    <a:cubicBezTo>
                      <a:pt x="3086" y="9067"/>
                      <a:pt x="3086" y="9067"/>
                      <a:pt x="3086" y="9067"/>
                    </a:cubicBezTo>
                    <a:cubicBezTo>
                      <a:pt x="3240" y="8800"/>
                      <a:pt x="3240" y="8533"/>
                      <a:pt x="3394" y="8267"/>
                    </a:cubicBezTo>
                    <a:cubicBezTo>
                      <a:pt x="3549" y="8000"/>
                      <a:pt x="3549" y="8000"/>
                      <a:pt x="3549" y="8000"/>
                    </a:cubicBezTo>
                    <a:cubicBezTo>
                      <a:pt x="3549" y="7733"/>
                      <a:pt x="3549" y="7733"/>
                      <a:pt x="3549" y="7733"/>
                    </a:cubicBezTo>
                    <a:cubicBezTo>
                      <a:pt x="3394" y="3733"/>
                      <a:pt x="5091" y="2133"/>
                      <a:pt x="5246" y="2133"/>
                    </a:cubicBezTo>
                    <a:cubicBezTo>
                      <a:pt x="5863" y="1600"/>
                      <a:pt x="6480" y="1333"/>
                      <a:pt x="7097" y="1333"/>
                    </a:cubicBezTo>
                    <a:cubicBezTo>
                      <a:pt x="8177" y="1333"/>
                      <a:pt x="8949" y="2133"/>
                      <a:pt x="9411" y="2933"/>
                    </a:cubicBezTo>
                    <a:cubicBezTo>
                      <a:pt x="9566" y="3200"/>
                      <a:pt x="9566" y="3200"/>
                      <a:pt x="9566" y="3200"/>
                    </a:cubicBezTo>
                    <a:cubicBezTo>
                      <a:pt x="9874" y="2933"/>
                      <a:pt x="9874" y="2933"/>
                      <a:pt x="9874" y="2933"/>
                    </a:cubicBezTo>
                    <a:cubicBezTo>
                      <a:pt x="10800" y="2667"/>
                      <a:pt x="11571" y="2933"/>
                      <a:pt x="12343" y="3733"/>
                    </a:cubicBezTo>
                    <a:cubicBezTo>
                      <a:pt x="12497" y="4000"/>
                      <a:pt x="12497" y="4000"/>
                      <a:pt x="12497" y="4000"/>
                    </a:cubicBezTo>
                    <a:cubicBezTo>
                      <a:pt x="12806" y="4000"/>
                      <a:pt x="12806" y="4000"/>
                      <a:pt x="12806" y="4000"/>
                    </a:cubicBezTo>
                    <a:cubicBezTo>
                      <a:pt x="13114" y="3467"/>
                      <a:pt x="13577" y="3200"/>
                      <a:pt x="14194" y="3200"/>
                    </a:cubicBezTo>
                    <a:cubicBezTo>
                      <a:pt x="14811" y="3200"/>
                      <a:pt x="15429" y="3467"/>
                      <a:pt x="15429" y="3733"/>
                    </a:cubicBezTo>
                    <a:cubicBezTo>
                      <a:pt x="16354" y="4267"/>
                      <a:pt x="16817" y="5333"/>
                      <a:pt x="17126" y="6667"/>
                    </a:cubicBezTo>
                    <a:cubicBezTo>
                      <a:pt x="17280" y="7200"/>
                      <a:pt x="17280" y="7200"/>
                      <a:pt x="17280" y="7200"/>
                    </a:cubicBezTo>
                    <a:cubicBezTo>
                      <a:pt x="17434" y="7200"/>
                      <a:pt x="17434" y="7200"/>
                      <a:pt x="17434" y="7200"/>
                    </a:cubicBezTo>
                    <a:cubicBezTo>
                      <a:pt x="19440" y="7467"/>
                      <a:pt x="20829" y="10400"/>
                      <a:pt x="20829" y="13600"/>
                    </a:cubicBezTo>
                    <a:cubicBezTo>
                      <a:pt x="20829" y="17333"/>
                      <a:pt x="19131" y="20267"/>
                      <a:pt x="16971" y="20267"/>
                    </a:cubicBezTo>
                    <a:close/>
                    <a:moveTo>
                      <a:pt x="7714" y="12800"/>
                    </a:moveTo>
                    <a:cubicBezTo>
                      <a:pt x="7714" y="13867"/>
                      <a:pt x="7251" y="14667"/>
                      <a:pt x="6634" y="14667"/>
                    </a:cubicBezTo>
                    <a:cubicBezTo>
                      <a:pt x="6017" y="14667"/>
                      <a:pt x="5554" y="13867"/>
                      <a:pt x="5554" y="12800"/>
                    </a:cubicBezTo>
                    <a:cubicBezTo>
                      <a:pt x="5554" y="11733"/>
                      <a:pt x="6017" y="10933"/>
                      <a:pt x="6634" y="10933"/>
                    </a:cubicBezTo>
                    <a:cubicBezTo>
                      <a:pt x="7251" y="10933"/>
                      <a:pt x="7714" y="11733"/>
                      <a:pt x="7714" y="12800"/>
                    </a:cubicBezTo>
                    <a:close/>
                    <a:moveTo>
                      <a:pt x="12497" y="12800"/>
                    </a:moveTo>
                    <a:cubicBezTo>
                      <a:pt x="12497" y="14400"/>
                      <a:pt x="11726" y="15733"/>
                      <a:pt x="10800" y="15733"/>
                    </a:cubicBezTo>
                    <a:cubicBezTo>
                      <a:pt x="9874" y="15733"/>
                      <a:pt x="8949" y="14400"/>
                      <a:pt x="8949" y="12800"/>
                    </a:cubicBezTo>
                    <a:cubicBezTo>
                      <a:pt x="8949" y="11200"/>
                      <a:pt x="9874" y="9600"/>
                      <a:pt x="10800" y="9600"/>
                    </a:cubicBezTo>
                    <a:cubicBezTo>
                      <a:pt x="11726" y="9600"/>
                      <a:pt x="12497" y="11200"/>
                      <a:pt x="12497" y="12800"/>
                    </a:cubicBezTo>
                    <a:close/>
                    <a:moveTo>
                      <a:pt x="16046" y="12800"/>
                    </a:moveTo>
                    <a:cubicBezTo>
                      <a:pt x="16046" y="13867"/>
                      <a:pt x="15583" y="14667"/>
                      <a:pt x="14966" y="14667"/>
                    </a:cubicBezTo>
                    <a:cubicBezTo>
                      <a:pt x="14349" y="14667"/>
                      <a:pt x="13886" y="13867"/>
                      <a:pt x="13886" y="12800"/>
                    </a:cubicBezTo>
                    <a:cubicBezTo>
                      <a:pt x="13886" y="11733"/>
                      <a:pt x="14349" y="10933"/>
                      <a:pt x="14966" y="10933"/>
                    </a:cubicBezTo>
                    <a:cubicBezTo>
                      <a:pt x="15583" y="10933"/>
                      <a:pt x="16046" y="11733"/>
                      <a:pt x="16046" y="128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2"/>
              <p:cNvSpPr/>
              <p:nvPr/>
            </p:nvSpPr>
            <p:spPr>
              <a:xfrm>
                <a:off x="2818943" y="805189"/>
                <a:ext cx="281070" cy="162000"/>
              </a:xfrm>
              <a:custGeom>
                <a:rect b="b" l="l" r="r" t="t"/>
                <a:pathLst>
                  <a:path extrusionOk="0" h="21600" w="21600">
                    <a:moveTo>
                      <a:pt x="17770" y="5867"/>
                    </a:moveTo>
                    <a:cubicBezTo>
                      <a:pt x="17464" y="4800"/>
                      <a:pt x="16851" y="3200"/>
                      <a:pt x="15626" y="2400"/>
                    </a:cubicBezTo>
                    <a:cubicBezTo>
                      <a:pt x="15626" y="2400"/>
                      <a:pt x="15013" y="1867"/>
                      <a:pt x="14094" y="1867"/>
                    </a:cubicBezTo>
                    <a:cubicBezTo>
                      <a:pt x="13634" y="1867"/>
                      <a:pt x="13021" y="2133"/>
                      <a:pt x="12562" y="2667"/>
                    </a:cubicBezTo>
                    <a:cubicBezTo>
                      <a:pt x="12102" y="2133"/>
                      <a:pt x="11489" y="1600"/>
                      <a:pt x="10723" y="1600"/>
                    </a:cubicBezTo>
                    <a:cubicBezTo>
                      <a:pt x="10417" y="1600"/>
                      <a:pt x="10111" y="1600"/>
                      <a:pt x="9804" y="1600"/>
                    </a:cubicBezTo>
                    <a:cubicBezTo>
                      <a:pt x="9345" y="1067"/>
                      <a:pt x="8426" y="0"/>
                      <a:pt x="7200" y="0"/>
                    </a:cubicBezTo>
                    <a:cubicBezTo>
                      <a:pt x="6434" y="0"/>
                      <a:pt x="5668" y="267"/>
                      <a:pt x="4902" y="1067"/>
                    </a:cubicBezTo>
                    <a:cubicBezTo>
                      <a:pt x="4749" y="1067"/>
                      <a:pt x="2757" y="2933"/>
                      <a:pt x="2911" y="7467"/>
                    </a:cubicBezTo>
                    <a:cubicBezTo>
                      <a:pt x="2757" y="7733"/>
                      <a:pt x="2604" y="8000"/>
                      <a:pt x="2604" y="8267"/>
                    </a:cubicBezTo>
                    <a:cubicBezTo>
                      <a:pt x="2298" y="8533"/>
                      <a:pt x="1838" y="8800"/>
                      <a:pt x="1532" y="9333"/>
                    </a:cubicBezTo>
                    <a:cubicBezTo>
                      <a:pt x="919" y="10133"/>
                      <a:pt x="0" y="12000"/>
                      <a:pt x="0" y="14933"/>
                    </a:cubicBezTo>
                    <a:cubicBezTo>
                      <a:pt x="0" y="19467"/>
                      <a:pt x="2298" y="21600"/>
                      <a:pt x="3677" y="21600"/>
                    </a:cubicBezTo>
                    <a:cubicBezTo>
                      <a:pt x="16698" y="21600"/>
                      <a:pt x="16698" y="21600"/>
                      <a:pt x="16698" y="21600"/>
                    </a:cubicBezTo>
                    <a:cubicBezTo>
                      <a:pt x="16851" y="21600"/>
                      <a:pt x="16851" y="21600"/>
                      <a:pt x="17004" y="21600"/>
                    </a:cubicBezTo>
                    <a:cubicBezTo>
                      <a:pt x="19455" y="21600"/>
                      <a:pt x="21600" y="18133"/>
                      <a:pt x="21600" y="13600"/>
                    </a:cubicBezTo>
                    <a:cubicBezTo>
                      <a:pt x="21600" y="9867"/>
                      <a:pt x="19915" y="6667"/>
                      <a:pt x="17770" y="5867"/>
                    </a:cubicBezTo>
                    <a:close/>
                    <a:moveTo>
                      <a:pt x="17004" y="20267"/>
                    </a:moveTo>
                    <a:cubicBezTo>
                      <a:pt x="16851" y="20267"/>
                      <a:pt x="16851" y="20267"/>
                      <a:pt x="16698" y="20267"/>
                    </a:cubicBezTo>
                    <a:cubicBezTo>
                      <a:pt x="3677" y="20267"/>
                      <a:pt x="3677" y="20267"/>
                      <a:pt x="3677" y="20267"/>
                    </a:cubicBezTo>
                    <a:cubicBezTo>
                      <a:pt x="3064" y="20267"/>
                      <a:pt x="919" y="18933"/>
                      <a:pt x="919" y="14933"/>
                    </a:cubicBezTo>
                    <a:cubicBezTo>
                      <a:pt x="919" y="12533"/>
                      <a:pt x="1532" y="11200"/>
                      <a:pt x="1991" y="10400"/>
                    </a:cubicBezTo>
                    <a:cubicBezTo>
                      <a:pt x="2298" y="9867"/>
                      <a:pt x="2757" y="9600"/>
                      <a:pt x="2911" y="9333"/>
                    </a:cubicBezTo>
                    <a:cubicBezTo>
                      <a:pt x="3064" y="9333"/>
                      <a:pt x="3064" y="9333"/>
                      <a:pt x="3064" y="9333"/>
                    </a:cubicBezTo>
                    <a:cubicBezTo>
                      <a:pt x="3217" y="9067"/>
                      <a:pt x="3217" y="9067"/>
                      <a:pt x="3217" y="9067"/>
                    </a:cubicBezTo>
                    <a:cubicBezTo>
                      <a:pt x="3217" y="8800"/>
                      <a:pt x="3370" y="8533"/>
                      <a:pt x="3523" y="8267"/>
                    </a:cubicBezTo>
                    <a:cubicBezTo>
                      <a:pt x="3677" y="8267"/>
                      <a:pt x="3677" y="8267"/>
                      <a:pt x="3677" y="8267"/>
                    </a:cubicBezTo>
                    <a:cubicBezTo>
                      <a:pt x="3677" y="7733"/>
                      <a:pt x="3677" y="7733"/>
                      <a:pt x="3677" y="7733"/>
                    </a:cubicBezTo>
                    <a:cubicBezTo>
                      <a:pt x="3523" y="4000"/>
                      <a:pt x="5209" y="2400"/>
                      <a:pt x="5209" y="2133"/>
                    </a:cubicBezTo>
                    <a:cubicBezTo>
                      <a:pt x="5974" y="1600"/>
                      <a:pt x="6587" y="1333"/>
                      <a:pt x="7200" y="1333"/>
                    </a:cubicBezTo>
                    <a:cubicBezTo>
                      <a:pt x="8272" y="1333"/>
                      <a:pt x="9038" y="2133"/>
                      <a:pt x="9498" y="2933"/>
                    </a:cubicBezTo>
                    <a:cubicBezTo>
                      <a:pt x="9651" y="3200"/>
                      <a:pt x="9651" y="3200"/>
                      <a:pt x="9651" y="3200"/>
                    </a:cubicBezTo>
                    <a:cubicBezTo>
                      <a:pt x="9804" y="3200"/>
                      <a:pt x="9804" y="3200"/>
                      <a:pt x="9804" y="3200"/>
                    </a:cubicBezTo>
                    <a:cubicBezTo>
                      <a:pt x="10723" y="2667"/>
                      <a:pt x="11643" y="2933"/>
                      <a:pt x="12255" y="4000"/>
                    </a:cubicBezTo>
                    <a:cubicBezTo>
                      <a:pt x="12562" y="4267"/>
                      <a:pt x="12562" y="4267"/>
                      <a:pt x="12562" y="4267"/>
                    </a:cubicBezTo>
                    <a:cubicBezTo>
                      <a:pt x="12715" y="4000"/>
                      <a:pt x="12715" y="4000"/>
                      <a:pt x="12715" y="4000"/>
                    </a:cubicBezTo>
                    <a:cubicBezTo>
                      <a:pt x="13174" y="3467"/>
                      <a:pt x="13634" y="3200"/>
                      <a:pt x="14094" y="3200"/>
                    </a:cubicBezTo>
                    <a:cubicBezTo>
                      <a:pt x="14860" y="3200"/>
                      <a:pt x="15319" y="3733"/>
                      <a:pt x="15472" y="3733"/>
                    </a:cubicBezTo>
                    <a:cubicBezTo>
                      <a:pt x="16238" y="4267"/>
                      <a:pt x="16851" y="5333"/>
                      <a:pt x="17157" y="6667"/>
                    </a:cubicBezTo>
                    <a:cubicBezTo>
                      <a:pt x="17157" y="7200"/>
                      <a:pt x="17157" y="7200"/>
                      <a:pt x="17157" y="7200"/>
                    </a:cubicBezTo>
                    <a:cubicBezTo>
                      <a:pt x="17464" y="7200"/>
                      <a:pt x="17464" y="7200"/>
                      <a:pt x="17464" y="7200"/>
                    </a:cubicBezTo>
                    <a:cubicBezTo>
                      <a:pt x="19302" y="7733"/>
                      <a:pt x="20681" y="10400"/>
                      <a:pt x="20681" y="13600"/>
                    </a:cubicBezTo>
                    <a:cubicBezTo>
                      <a:pt x="20681" y="17333"/>
                      <a:pt x="18996" y="20267"/>
                      <a:pt x="17004" y="20267"/>
                    </a:cubicBezTo>
                    <a:close/>
                    <a:moveTo>
                      <a:pt x="7813" y="12800"/>
                    </a:moveTo>
                    <a:cubicBezTo>
                      <a:pt x="7813" y="13867"/>
                      <a:pt x="7353" y="14933"/>
                      <a:pt x="6740" y="14933"/>
                    </a:cubicBezTo>
                    <a:cubicBezTo>
                      <a:pt x="6128" y="14933"/>
                      <a:pt x="5515" y="13867"/>
                      <a:pt x="5515" y="12800"/>
                    </a:cubicBezTo>
                    <a:cubicBezTo>
                      <a:pt x="5515" y="11733"/>
                      <a:pt x="6128" y="10933"/>
                      <a:pt x="6740" y="10933"/>
                    </a:cubicBezTo>
                    <a:cubicBezTo>
                      <a:pt x="7353" y="10933"/>
                      <a:pt x="7813" y="11733"/>
                      <a:pt x="7813" y="12800"/>
                    </a:cubicBezTo>
                    <a:close/>
                    <a:moveTo>
                      <a:pt x="12562" y="12800"/>
                    </a:moveTo>
                    <a:cubicBezTo>
                      <a:pt x="12562" y="14667"/>
                      <a:pt x="11796" y="16000"/>
                      <a:pt x="10723" y="16000"/>
                    </a:cubicBezTo>
                    <a:cubicBezTo>
                      <a:pt x="9804" y="16000"/>
                      <a:pt x="9038" y="14667"/>
                      <a:pt x="9038" y="12800"/>
                    </a:cubicBezTo>
                    <a:cubicBezTo>
                      <a:pt x="9038" y="11200"/>
                      <a:pt x="9804" y="9867"/>
                      <a:pt x="10723" y="9867"/>
                    </a:cubicBezTo>
                    <a:cubicBezTo>
                      <a:pt x="11796" y="9867"/>
                      <a:pt x="12562" y="11200"/>
                      <a:pt x="12562" y="12800"/>
                    </a:cubicBezTo>
                    <a:close/>
                    <a:moveTo>
                      <a:pt x="16085" y="12800"/>
                    </a:moveTo>
                    <a:cubicBezTo>
                      <a:pt x="16085" y="13867"/>
                      <a:pt x="15472" y="14933"/>
                      <a:pt x="14860" y="14933"/>
                    </a:cubicBezTo>
                    <a:cubicBezTo>
                      <a:pt x="14247" y="14933"/>
                      <a:pt x="13787" y="13867"/>
                      <a:pt x="13787" y="12800"/>
                    </a:cubicBezTo>
                    <a:cubicBezTo>
                      <a:pt x="13787" y="11733"/>
                      <a:pt x="14247" y="10933"/>
                      <a:pt x="14860" y="10933"/>
                    </a:cubicBezTo>
                    <a:cubicBezTo>
                      <a:pt x="15472" y="10933"/>
                      <a:pt x="16085" y="11733"/>
                      <a:pt x="16085" y="128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2"/>
              <p:cNvSpPr/>
              <p:nvPr/>
            </p:nvSpPr>
            <p:spPr>
              <a:xfrm>
                <a:off x="976566" y="1996174"/>
                <a:ext cx="201258" cy="19888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20531" y="864"/>
                    </a:moveTo>
                    <a:cubicBezTo>
                      <a:pt x="20531" y="6912"/>
                      <a:pt x="20531" y="6912"/>
                      <a:pt x="20531" y="6912"/>
                    </a:cubicBezTo>
                    <a:cubicBezTo>
                      <a:pt x="1069" y="6912"/>
                      <a:pt x="1069" y="6912"/>
                      <a:pt x="1069" y="6912"/>
                    </a:cubicBezTo>
                    <a:cubicBezTo>
                      <a:pt x="1069" y="864"/>
                      <a:pt x="1069" y="864"/>
                      <a:pt x="1069" y="864"/>
                    </a:cubicBezTo>
                    <a:lnTo>
                      <a:pt x="20531" y="864"/>
                    </a:lnTo>
                    <a:close/>
                    <a:moveTo>
                      <a:pt x="20531" y="7776"/>
                    </a:moveTo>
                    <a:cubicBezTo>
                      <a:pt x="20531" y="13824"/>
                      <a:pt x="20531" y="13824"/>
                      <a:pt x="20531" y="13824"/>
                    </a:cubicBezTo>
                    <a:cubicBezTo>
                      <a:pt x="1069" y="13824"/>
                      <a:pt x="1069" y="13824"/>
                      <a:pt x="1069" y="13824"/>
                    </a:cubicBezTo>
                    <a:cubicBezTo>
                      <a:pt x="1069" y="7776"/>
                      <a:pt x="1069" y="7776"/>
                      <a:pt x="1069" y="7776"/>
                    </a:cubicBezTo>
                    <a:lnTo>
                      <a:pt x="20531" y="7776"/>
                    </a:lnTo>
                    <a:close/>
                    <a:moveTo>
                      <a:pt x="1069" y="20736"/>
                    </a:moveTo>
                    <a:cubicBezTo>
                      <a:pt x="1069" y="14688"/>
                      <a:pt x="1069" y="14688"/>
                      <a:pt x="1069" y="14688"/>
                    </a:cubicBezTo>
                    <a:cubicBezTo>
                      <a:pt x="20531" y="14688"/>
                      <a:pt x="20531" y="14688"/>
                      <a:pt x="20531" y="14688"/>
                    </a:cubicBezTo>
                    <a:cubicBezTo>
                      <a:pt x="20531" y="20736"/>
                      <a:pt x="20531" y="20736"/>
                      <a:pt x="20531" y="20736"/>
                    </a:cubicBezTo>
                    <a:lnTo>
                      <a:pt x="1069" y="20736"/>
                    </a:lnTo>
                    <a:close/>
                    <a:moveTo>
                      <a:pt x="11335" y="4320"/>
                    </a:moveTo>
                    <a:cubicBezTo>
                      <a:pt x="3208" y="4320"/>
                      <a:pt x="3208" y="4320"/>
                      <a:pt x="3208" y="4320"/>
                    </a:cubicBezTo>
                    <a:cubicBezTo>
                      <a:pt x="3208" y="3240"/>
                      <a:pt x="3208" y="3240"/>
                      <a:pt x="3208" y="3240"/>
                    </a:cubicBezTo>
                    <a:cubicBezTo>
                      <a:pt x="11335" y="3240"/>
                      <a:pt x="11335" y="3240"/>
                      <a:pt x="11335" y="3240"/>
                    </a:cubicBezTo>
                    <a:lnTo>
                      <a:pt x="11335" y="4320"/>
                    </a:lnTo>
                    <a:close/>
                    <a:moveTo>
                      <a:pt x="17537" y="3888"/>
                    </a:moveTo>
                    <a:cubicBezTo>
                      <a:pt x="17537" y="3456"/>
                      <a:pt x="17964" y="3024"/>
                      <a:pt x="18392" y="3024"/>
                    </a:cubicBezTo>
                    <a:cubicBezTo>
                      <a:pt x="18820" y="3024"/>
                      <a:pt x="19034" y="3456"/>
                      <a:pt x="19034" y="3888"/>
                    </a:cubicBezTo>
                    <a:cubicBezTo>
                      <a:pt x="19034" y="4320"/>
                      <a:pt x="18820" y="4536"/>
                      <a:pt x="18392" y="4536"/>
                    </a:cubicBezTo>
                    <a:cubicBezTo>
                      <a:pt x="17964" y="4536"/>
                      <a:pt x="17537" y="4320"/>
                      <a:pt x="17537" y="3888"/>
                    </a:cubicBezTo>
                    <a:close/>
                    <a:moveTo>
                      <a:pt x="3208" y="11232"/>
                    </a:moveTo>
                    <a:cubicBezTo>
                      <a:pt x="3208" y="10152"/>
                      <a:pt x="3208" y="10152"/>
                      <a:pt x="3208" y="10152"/>
                    </a:cubicBezTo>
                    <a:cubicBezTo>
                      <a:pt x="11335" y="10152"/>
                      <a:pt x="11335" y="10152"/>
                      <a:pt x="11335" y="10152"/>
                    </a:cubicBezTo>
                    <a:cubicBezTo>
                      <a:pt x="11335" y="11232"/>
                      <a:pt x="11335" y="11232"/>
                      <a:pt x="11335" y="11232"/>
                    </a:cubicBezTo>
                    <a:lnTo>
                      <a:pt x="3208" y="11232"/>
                    </a:lnTo>
                    <a:close/>
                    <a:moveTo>
                      <a:pt x="17537" y="10800"/>
                    </a:moveTo>
                    <a:cubicBezTo>
                      <a:pt x="17537" y="10368"/>
                      <a:pt x="17964" y="9936"/>
                      <a:pt x="18392" y="9936"/>
                    </a:cubicBezTo>
                    <a:cubicBezTo>
                      <a:pt x="18820" y="9936"/>
                      <a:pt x="19034" y="10368"/>
                      <a:pt x="19034" y="10800"/>
                    </a:cubicBezTo>
                    <a:cubicBezTo>
                      <a:pt x="19034" y="11232"/>
                      <a:pt x="18820" y="11448"/>
                      <a:pt x="18392" y="11448"/>
                    </a:cubicBezTo>
                    <a:cubicBezTo>
                      <a:pt x="17964" y="11448"/>
                      <a:pt x="17537" y="11232"/>
                      <a:pt x="17537" y="10800"/>
                    </a:cubicBezTo>
                    <a:close/>
                    <a:moveTo>
                      <a:pt x="3208" y="17064"/>
                    </a:moveTo>
                    <a:cubicBezTo>
                      <a:pt x="11335" y="17064"/>
                      <a:pt x="11335" y="17064"/>
                      <a:pt x="11335" y="17064"/>
                    </a:cubicBezTo>
                    <a:cubicBezTo>
                      <a:pt x="11335" y="18144"/>
                      <a:pt x="11335" y="18144"/>
                      <a:pt x="11335" y="18144"/>
                    </a:cubicBezTo>
                    <a:cubicBezTo>
                      <a:pt x="3208" y="18144"/>
                      <a:pt x="3208" y="18144"/>
                      <a:pt x="3208" y="18144"/>
                    </a:cubicBezTo>
                    <a:lnTo>
                      <a:pt x="3208" y="17064"/>
                    </a:lnTo>
                    <a:close/>
                    <a:moveTo>
                      <a:pt x="19034" y="17712"/>
                    </a:moveTo>
                    <a:cubicBezTo>
                      <a:pt x="19034" y="18144"/>
                      <a:pt x="18820" y="18360"/>
                      <a:pt x="18392" y="18360"/>
                    </a:cubicBezTo>
                    <a:cubicBezTo>
                      <a:pt x="17964" y="18360"/>
                      <a:pt x="17537" y="18144"/>
                      <a:pt x="17537" y="17712"/>
                    </a:cubicBezTo>
                    <a:cubicBezTo>
                      <a:pt x="17537" y="17280"/>
                      <a:pt x="17964" y="16848"/>
                      <a:pt x="18392" y="16848"/>
                    </a:cubicBezTo>
                    <a:cubicBezTo>
                      <a:pt x="18820" y="16848"/>
                      <a:pt x="19034" y="17280"/>
                      <a:pt x="19034" y="177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2"/>
              <p:cNvSpPr/>
              <p:nvPr/>
            </p:nvSpPr>
            <p:spPr>
              <a:xfrm>
                <a:off x="510911" y="2017612"/>
                <a:ext cx="133380" cy="192942"/>
              </a:xfrm>
              <a:custGeom>
                <a:rect b="b" l="l" r="r" t="t"/>
                <a:pathLst>
                  <a:path extrusionOk="0" h="21600" w="21600">
                    <a:moveTo>
                      <a:pt x="18376" y="0"/>
                    </a:moveTo>
                    <a:cubicBezTo>
                      <a:pt x="3224" y="0"/>
                      <a:pt x="3224" y="0"/>
                      <a:pt x="3224" y="0"/>
                    </a:cubicBezTo>
                    <a:cubicBezTo>
                      <a:pt x="1612" y="0"/>
                      <a:pt x="0" y="1113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709"/>
                      <a:pt x="1612" y="21600"/>
                      <a:pt x="3224" y="21600"/>
                    </a:cubicBezTo>
                    <a:cubicBezTo>
                      <a:pt x="18376" y="21600"/>
                      <a:pt x="18376" y="21600"/>
                      <a:pt x="18376" y="21600"/>
                    </a:cubicBezTo>
                    <a:cubicBezTo>
                      <a:pt x="20310" y="21600"/>
                      <a:pt x="21600" y="20709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1113"/>
                      <a:pt x="20310" y="0"/>
                      <a:pt x="18376" y="0"/>
                    </a:cubicBezTo>
                    <a:close/>
                    <a:moveTo>
                      <a:pt x="20310" y="19373"/>
                    </a:moveTo>
                    <a:cubicBezTo>
                      <a:pt x="20310" y="20041"/>
                      <a:pt x="19343" y="20709"/>
                      <a:pt x="18376" y="20709"/>
                    </a:cubicBezTo>
                    <a:cubicBezTo>
                      <a:pt x="3224" y="20709"/>
                      <a:pt x="3224" y="20709"/>
                      <a:pt x="3224" y="20709"/>
                    </a:cubicBezTo>
                    <a:cubicBezTo>
                      <a:pt x="2257" y="20709"/>
                      <a:pt x="1612" y="20041"/>
                      <a:pt x="1612" y="19373"/>
                    </a:cubicBezTo>
                    <a:cubicBezTo>
                      <a:pt x="1612" y="17146"/>
                      <a:pt x="1612" y="17146"/>
                      <a:pt x="1612" y="17146"/>
                    </a:cubicBezTo>
                    <a:cubicBezTo>
                      <a:pt x="20310" y="17146"/>
                      <a:pt x="20310" y="17146"/>
                      <a:pt x="20310" y="17146"/>
                    </a:cubicBezTo>
                    <a:lnTo>
                      <a:pt x="20310" y="19373"/>
                    </a:lnTo>
                    <a:close/>
                    <a:moveTo>
                      <a:pt x="20310" y="4676"/>
                    </a:moveTo>
                    <a:cubicBezTo>
                      <a:pt x="1612" y="4676"/>
                      <a:pt x="1612" y="4676"/>
                      <a:pt x="1612" y="4676"/>
                    </a:cubicBezTo>
                    <a:cubicBezTo>
                      <a:pt x="1612" y="2227"/>
                      <a:pt x="1612" y="2227"/>
                      <a:pt x="1612" y="2227"/>
                    </a:cubicBezTo>
                    <a:cubicBezTo>
                      <a:pt x="1612" y="1559"/>
                      <a:pt x="2257" y="891"/>
                      <a:pt x="3224" y="891"/>
                    </a:cubicBezTo>
                    <a:cubicBezTo>
                      <a:pt x="18376" y="891"/>
                      <a:pt x="18376" y="891"/>
                      <a:pt x="18376" y="891"/>
                    </a:cubicBezTo>
                    <a:cubicBezTo>
                      <a:pt x="19343" y="891"/>
                      <a:pt x="20310" y="1559"/>
                      <a:pt x="20310" y="2227"/>
                    </a:cubicBezTo>
                    <a:lnTo>
                      <a:pt x="20310" y="4676"/>
                    </a:lnTo>
                    <a:close/>
                    <a:moveTo>
                      <a:pt x="9349" y="18928"/>
                    </a:moveTo>
                    <a:cubicBezTo>
                      <a:pt x="9349" y="18260"/>
                      <a:pt x="9994" y="17814"/>
                      <a:pt x="10961" y="17814"/>
                    </a:cubicBezTo>
                    <a:cubicBezTo>
                      <a:pt x="11606" y="17814"/>
                      <a:pt x="12251" y="18260"/>
                      <a:pt x="12251" y="18928"/>
                    </a:cubicBezTo>
                    <a:cubicBezTo>
                      <a:pt x="12251" y="19373"/>
                      <a:pt x="11606" y="19819"/>
                      <a:pt x="10961" y="19819"/>
                    </a:cubicBezTo>
                    <a:cubicBezTo>
                      <a:pt x="9994" y="19819"/>
                      <a:pt x="9349" y="19373"/>
                      <a:pt x="9349" y="18928"/>
                    </a:cubicBezTo>
                    <a:close/>
                    <a:moveTo>
                      <a:pt x="8382" y="2449"/>
                    </a:moveTo>
                    <a:cubicBezTo>
                      <a:pt x="13218" y="2449"/>
                      <a:pt x="13218" y="2449"/>
                      <a:pt x="13218" y="2449"/>
                    </a:cubicBezTo>
                    <a:cubicBezTo>
                      <a:pt x="13218" y="3118"/>
                      <a:pt x="13218" y="3118"/>
                      <a:pt x="13218" y="3118"/>
                    </a:cubicBezTo>
                    <a:cubicBezTo>
                      <a:pt x="8382" y="3118"/>
                      <a:pt x="8382" y="3118"/>
                      <a:pt x="8382" y="3118"/>
                    </a:cubicBezTo>
                    <a:lnTo>
                      <a:pt x="8382" y="24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2"/>
              <p:cNvSpPr/>
              <p:nvPr/>
            </p:nvSpPr>
            <p:spPr>
              <a:xfrm>
                <a:off x="1510105" y="2218888"/>
                <a:ext cx="443016" cy="1252908"/>
              </a:xfrm>
              <a:custGeom>
                <a:rect b="b" l="l" r="r" t="t"/>
                <a:pathLst>
                  <a:path extrusionOk="0" h="21600" w="21600">
                    <a:moveTo>
                      <a:pt x="463" y="21600"/>
                    </a:moveTo>
                    <a:lnTo>
                      <a:pt x="0" y="21518"/>
                    </a:lnTo>
                    <a:lnTo>
                      <a:pt x="21079" y="0"/>
                    </a:lnTo>
                    <a:lnTo>
                      <a:pt x="21600" y="62"/>
                    </a:lnTo>
                    <a:lnTo>
                      <a:pt x="463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12"/>
            <p:cNvGrpSpPr/>
            <p:nvPr/>
          </p:nvGrpSpPr>
          <p:grpSpPr>
            <a:xfrm>
              <a:off x="-1" y="-2"/>
              <a:ext cx="10543416" cy="3886271"/>
              <a:chOff x="0" y="-1"/>
              <a:chExt cx="10543416" cy="3886271"/>
            </a:xfrm>
          </p:grpSpPr>
          <p:sp>
            <p:nvSpPr>
              <p:cNvPr id="262" name="Google Shape;262;p12"/>
              <p:cNvSpPr/>
              <p:nvPr/>
            </p:nvSpPr>
            <p:spPr>
              <a:xfrm>
                <a:off x="4861397" y="1569801"/>
                <a:ext cx="1083726" cy="1068336"/>
              </a:xfrm>
              <a:custGeom>
                <a:rect b="b" l="l" r="r" t="t"/>
                <a:pathLst>
                  <a:path extrusionOk="0" h="21600" w="21600">
                    <a:moveTo>
                      <a:pt x="13008" y="21600"/>
                    </a:moveTo>
                    <a:cubicBezTo>
                      <a:pt x="12888" y="21035"/>
                      <a:pt x="12888" y="21035"/>
                      <a:pt x="12888" y="21035"/>
                    </a:cubicBezTo>
                    <a:cubicBezTo>
                      <a:pt x="17582" y="20025"/>
                      <a:pt x="21043" y="15786"/>
                      <a:pt x="21043" y="10901"/>
                    </a:cubicBezTo>
                    <a:cubicBezTo>
                      <a:pt x="21043" y="5208"/>
                      <a:pt x="16429" y="565"/>
                      <a:pt x="10780" y="565"/>
                    </a:cubicBezTo>
                    <a:cubicBezTo>
                      <a:pt x="5131" y="565"/>
                      <a:pt x="557" y="5208"/>
                      <a:pt x="557" y="10901"/>
                    </a:cubicBezTo>
                    <a:cubicBezTo>
                      <a:pt x="557" y="11466"/>
                      <a:pt x="597" y="12031"/>
                      <a:pt x="676" y="12556"/>
                    </a:cubicBezTo>
                    <a:cubicBezTo>
                      <a:pt x="119" y="12677"/>
                      <a:pt x="119" y="12677"/>
                      <a:pt x="119" y="12677"/>
                    </a:cubicBezTo>
                    <a:cubicBezTo>
                      <a:pt x="40" y="12072"/>
                      <a:pt x="0" y="11507"/>
                      <a:pt x="0" y="10901"/>
                    </a:cubicBezTo>
                    <a:cubicBezTo>
                      <a:pt x="0" y="4885"/>
                      <a:pt x="4813" y="0"/>
                      <a:pt x="10780" y="0"/>
                    </a:cubicBezTo>
                    <a:cubicBezTo>
                      <a:pt x="16747" y="0"/>
                      <a:pt x="21600" y="4885"/>
                      <a:pt x="21600" y="10901"/>
                    </a:cubicBezTo>
                    <a:cubicBezTo>
                      <a:pt x="21600" y="16028"/>
                      <a:pt x="17980" y="20550"/>
                      <a:pt x="1300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2"/>
              <p:cNvSpPr/>
              <p:nvPr/>
            </p:nvSpPr>
            <p:spPr>
              <a:xfrm>
                <a:off x="9038007" y="2436541"/>
                <a:ext cx="172692" cy="49153"/>
              </a:xfrm>
              <a:custGeom>
                <a:rect b="b" l="l" r="r" t="t"/>
                <a:pathLst>
                  <a:path extrusionOk="0" h="19800" w="21600">
                    <a:moveTo>
                      <a:pt x="0" y="5400"/>
                    </a:moveTo>
                    <a:cubicBezTo>
                      <a:pt x="0" y="19800"/>
                      <a:pt x="0" y="19800"/>
                      <a:pt x="0" y="19800"/>
                    </a:cubicBezTo>
                    <a:cubicBezTo>
                      <a:pt x="21600" y="19800"/>
                      <a:pt x="21600" y="19800"/>
                      <a:pt x="21600" y="19800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13655" y="-1800"/>
                      <a:pt x="7200" y="-1800"/>
                      <a:pt x="0" y="54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2"/>
              <p:cNvSpPr/>
              <p:nvPr/>
            </p:nvSpPr>
            <p:spPr>
              <a:xfrm>
                <a:off x="9038007" y="2554746"/>
                <a:ext cx="172692" cy="48657"/>
              </a:xfrm>
              <a:custGeom>
                <a:rect b="b" l="l" r="r" t="t"/>
                <a:pathLst>
                  <a:path extrusionOk="0" h="19600" w="21600">
                    <a:moveTo>
                      <a:pt x="0" y="13600"/>
                    </a:moveTo>
                    <a:cubicBezTo>
                      <a:pt x="7945" y="21600"/>
                      <a:pt x="14400" y="21600"/>
                      <a:pt x="21600" y="136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2"/>
              <p:cNvSpPr/>
              <p:nvPr/>
            </p:nvSpPr>
            <p:spPr>
              <a:xfrm>
                <a:off x="9138045" y="2984692"/>
                <a:ext cx="134568" cy="192942"/>
              </a:xfrm>
              <a:custGeom>
                <a:rect b="b" l="l" r="r" t="t"/>
                <a:pathLst>
                  <a:path extrusionOk="0" h="21600" w="21600">
                    <a:moveTo>
                      <a:pt x="18376" y="0"/>
                    </a:moveTo>
                    <a:cubicBezTo>
                      <a:pt x="3224" y="0"/>
                      <a:pt x="3224" y="0"/>
                      <a:pt x="3224" y="0"/>
                    </a:cubicBezTo>
                    <a:cubicBezTo>
                      <a:pt x="1290" y="0"/>
                      <a:pt x="0" y="891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487"/>
                      <a:pt x="1290" y="21600"/>
                      <a:pt x="3224" y="21600"/>
                    </a:cubicBezTo>
                    <a:cubicBezTo>
                      <a:pt x="18376" y="21600"/>
                      <a:pt x="18376" y="21600"/>
                      <a:pt x="18376" y="21600"/>
                    </a:cubicBezTo>
                    <a:cubicBezTo>
                      <a:pt x="19988" y="21600"/>
                      <a:pt x="21600" y="20487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891"/>
                      <a:pt x="19988" y="0"/>
                      <a:pt x="18376" y="0"/>
                    </a:cubicBezTo>
                    <a:close/>
                    <a:moveTo>
                      <a:pt x="19988" y="19373"/>
                    </a:moveTo>
                    <a:cubicBezTo>
                      <a:pt x="19988" y="20041"/>
                      <a:pt x="19343" y="20487"/>
                      <a:pt x="18376" y="20487"/>
                    </a:cubicBezTo>
                    <a:cubicBezTo>
                      <a:pt x="3224" y="20487"/>
                      <a:pt x="3224" y="20487"/>
                      <a:pt x="3224" y="20487"/>
                    </a:cubicBezTo>
                    <a:cubicBezTo>
                      <a:pt x="2257" y="20487"/>
                      <a:pt x="1290" y="20041"/>
                      <a:pt x="1290" y="19373"/>
                    </a:cubicBezTo>
                    <a:cubicBezTo>
                      <a:pt x="1290" y="16924"/>
                      <a:pt x="1290" y="16924"/>
                      <a:pt x="1290" y="16924"/>
                    </a:cubicBezTo>
                    <a:cubicBezTo>
                      <a:pt x="19988" y="16924"/>
                      <a:pt x="19988" y="16924"/>
                      <a:pt x="19988" y="16924"/>
                    </a:cubicBezTo>
                    <a:lnTo>
                      <a:pt x="19988" y="19373"/>
                    </a:lnTo>
                    <a:close/>
                    <a:moveTo>
                      <a:pt x="19988" y="4454"/>
                    </a:moveTo>
                    <a:cubicBezTo>
                      <a:pt x="1290" y="4454"/>
                      <a:pt x="1290" y="4454"/>
                      <a:pt x="1290" y="4454"/>
                    </a:cubicBezTo>
                    <a:cubicBezTo>
                      <a:pt x="1290" y="2227"/>
                      <a:pt x="1290" y="2227"/>
                      <a:pt x="1290" y="2227"/>
                    </a:cubicBezTo>
                    <a:cubicBezTo>
                      <a:pt x="1290" y="1336"/>
                      <a:pt x="2257" y="891"/>
                      <a:pt x="3224" y="891"/>
                    </a:cubicBezTo>
                    <a:cubicBezTo>
                      <a:pt x="18376" y="891"/>
                      <a:pt x="18376" y="891"/>
                      <a:pt x="18376" y="891"/>
                    </a:cubicBezTo>
                    <a:cubicBezTo>
                      <a:pt x="19343" y="891"/>
                      <a:pt x="19988" y="1336"/>
                      <a:pt x="19988" y="2227"/>
                    </a:cubicBezTo>
                    <a:lnTo>
                      <a:pt x="19988" y="4454"/>
                    </a:lnTo>
                    <a:close/>
                    <a:moveTo>
                      <a:pt x="9349" y="18705"/>
                    </a:moveTo>
                    <a:cubicBezTo>
                      <a:pt x="9349" y="18260"/>
                      <a:pt x="9994" y="17814"/>
                      <a:pt x="10639" y="17814"/>
                    </a:cubicBezTo>
                    <a:cubicBezTo>
                      <a:pt x="11606" y="17814"/>
                      <a:pt x="12251" y="18260"/>
                      <a:pt x="12251" y="18705"/>
                    </a:cubicBezTo>
                    <a:cubicBezTo>
                      <a:pt x="12251" y="19373"/>
                      <a:pt x="11606" y="19819"/>
                      <a:pt x="10639" y="19819"/>
                    </a:cubicBezTo>
                    <a:cubicBezTo>
                      <a:pt x="9994" y="19819"/>
                      <a:pt x="9349" y="19373"/>
                      <a:pt x="9349" y="18705"/>
                    </a:cubicBezTo>
                    <a:close/>
                    <a:moveTo>
                      <a:pt x="8382" y="2227"/>
                    </a:moveTo>
                    <a:cubicBezTo>
                      <a:pt x="13218" y="2227"/>
                      <a:pt x="13218" y="2227"/>
                      <a:pt x="13218" y="2227"/>
                    </a:cubicBezTo>
                    <a:cubicBezTo>
                      <a:pt x="13218" y="2895"/>
                      <a:pt x="13218" y="2895"/>
                      <a:pt x="13218" y="2895"/>
                    </a:cubicBezTo>
                    <a:cubicBezTo>
                      <a:pt x="8382" y="2895"/>
                      <a:pt x="8382" y="2895"/>
                      <a:pt x="8382" y="2895"/>
                    </a:cubicBezTo>
                    <a:lnTo>
                      <a:pt x="8382" y="2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2"/>
              <p:cNvSpPr/>
              <p:nvPr/>
            </p:nvSpPr>
            <p:spPr>
              <a:xfrm>
                <a:off x="9002279" y="1609104"/>
                <a:ext cx="201258" cy="19888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20531" y="1080"/>
                    </a:moveTo>
                    <a:cubicBezTo>
                      <a:pt x="20531" y="6912"/>
                      <a:pt x="20531" y="6912"/>
                      <a:pt x="20531" y="6912"/>
                    </a:cubicBezTo>
                    <a:cubicBezTo>
                      <a:pt x="1069" y="6912"/>
                      <a:pt x="1069" y="6912"/>
                      <a:pt x="1069" y="6912"/>
                    </a:cubicBezTo>
                    <a:cubicBezTo>
                      <a:pt x="1069" y="1080"/>
                      <a:pt x="1069" y="1080"/>
                      <a:pt x="1069" y="1080"/>
                    </a:cubicBezTo>
                    <a:lnTo>
                      <a:pt x="20531" y="1080"/>
                    </a:lnTo>
                    <a:close/>
                    <a:moveTo>
                      <a:pt x="20531" y="7776"/>
                    </a:moveTo>
                    <a:cubicBezTo>
                      <a:pt x="20531" y="13824"/>
                      <a:pt x="20531" y="13824"/>
                      <a:pt x="20531" y="13824"/>
                    </a:cubicBezTo>
                    <a:cubicBezTo>
                      <a:pt x="1069" y="13824"/>
                      <a:pt x="1069" y="13824"/>
                      <a:pt x="1069" y="13824"/>
                    </a:cubicBezTo>
                    <a:cubicBezTo>
                      <a:pt x="1069" y="7776"/>
                      <a:pt x="1069" y="7776"/>
                      <a:pt x="1069" y="7776"/>
                    </a:cubicBezTo>
                    <a:lnTo>
                      <a:pt x="20531" y="7776"/>
                    </a:lnTo>
                    <a:close/>
                    <a:moveTo>
                      <a:pt x="1069" y="20736"/>
                    </a:moveTo>
                    <a:cubicBezTo>
                      <a:pt x="1069" y="14688"/>
                      <a:pt x="1069" y="14688"/>
                      <a:pt x="1069" y="14688"/>
                    </a:cubicBezTo>
                    <a:cubicBezTo>
                      <a:pt x="20531" y="14688"/>
                      <a:pt x="20531" y="14688"/>
                      <a:pt x="20531" y="14688"/>
                    </a:cubicBezTo>
                    <a:cubicBezTo>
                      <a:pt x="20531" y="20736"/>
                      <a:pt x="20531" y="20736"/>
                      <a:pt x="20531" y="20736"/>
                    </a:cubicBezTo>
                    <a:lnTo>
                      <a:pt x="1069" y="20736"/>
                    </a:lnTo>
                    <a:close/>
                    <a:moveTo>
                      <a:pt x="11335" y="4536"/>
                    </a:moveTo>
                    <a:cubicBezTo>
                      <a:pt x="3208" y="4536"/>
                      <a:pt x="3208" y="4536"/>
                      <a:pt x="3208" y="4536"/>
                    </a:cubicBezTo>
                    <a:cubicBezTo>
                      <a:pt x="3208" y="3456"/>
                      <a:pt x="3208" y="3456"/>
                      <a:pt x="3208" y="3456"/>
                    </a:cubicBezTo>
                    <a:cubicBezTo>
                      <a:pt x="11335" y="3456"/>
                      <a:pt x="11335" y="3456"/>
                      <a:pt x="11335" y="3456"/>
                    </a:cubicBezTo>
                    <a:lnTo>
                      <a:pt x="11335" y="4536"/>
                    </a:lnTo>
                    <a:close/>
                    <a:moveTo>
                      <a:pt x="17537" y="3888"/>
                    </a:moveTo>
                    <a:cubicBezTo>
                      <a:pt x="17537" y="3456"/>
                      <a:pt x="17964" y="3240"/>
                      <a:pt x="18392" y="3240"/>
                    </a:cubicBezTo>
                    <a:cubicBezTo>
                      <a:pt x="18606" y="3240"/>
                      <a:pt x="19034" y="3456"/>
                      <a:pt x="19034" y="3888"/>
                    </a:cubicBezTo>
                    <a:cubicBezTo>
                      <a:pt x="19034" y="4320"/>
                      <a:pt x="18606" y="4752"/>
                      <a:pt x="18392" y="4752"/>
                    </a:cubicBezTo>
                    <a:cubicBezTo>
                      <a:pt x="17964" y="4752"/>
                      <a:pt x="17537" y="4320"/>
                      <a:pt x="17537" y="3888"/>
                    </a:cubicBezTo>
                    <a:close/>
                    <a:moveTo>
                      <a:pt x="3208" y="11448"/>
                    </a:moveTo>
                    <a:cubicBezTo>
                      <a:pt x="3208" y="10368"/>
                      <a:pt x="3208" y="10368"/>
                      <a:pt x="3208" y="10368"/>
                    </a:cubicBezTo>
                    <a:cubicBezTo>
                      <a:pt x="11335" y="10368"/>
                      <a:pt x="11335" y="10368"/>
                      <a:pt x="11335" y="10368"/>
                    </a:cubicBezTo>
                    <a:cubicBezTo>
                      <a:pt x="11335" y="11448"/>
                      <a:pt x="11335" y="11448"/>
                      <a:pt x="11335" y="11448"/>
                    </a:cubicBezTo>
                    <a:lnTo>
                      <a:pt x="3208" y="11448"/>
                    </a:lnTo>
                    <a:close/>
                    <a:moveTo>
                      <a:pt x="17537" y="10800"/>
                    </a:moveTo>
                    <a:cubicBezTo>
                      <a:pt x="17537" y="10368"/>
                      <a:pt x="17964" y="10152"/>
                      <a:pt x="18392" y="10152"/>
                    </a:cubicBezTo>
                    <a:cubicBezTo>
                      <a:pt x="18606" y="10152"/>
                      <a:pt x="19034" y="10368"/>
                      <a:pt x="19034" y="10800"/>
                    </a:cubicBezTo>
                    <a:cubicBezTo>
                      <a:pt x="19034" y="11232"/>
                      <a:pt x="18606" y="11664"/>
                      <a:pt x="18392" y="11664"/>
                    </a:cubicBezTo>
                    <a:cubicBezTo>
                      <a:pt x="17964" y="11664"/>
                      <a:pt x="17537" y="11232"/>
                      <a:pt x="17537" y="10800"/>
                    </a:cubicBezTo>
                    <a:close/>
                    <a:moveTo>
                      <a:pt x="3208" y="17280"/>
                    </a:moveTo>
                    <a:cubicBezTo>
                      <a:pt x="11335" y="17280"/>
                      <a:pt x="11335" y="17280"/>
                      <a:pt x="11335" y="17280"/>
                    </a:cubicBezTo>
                    <a:cubicBezTo>
                      <a:pt x="11335" y="18360"/>
                      <a:pt x="11335" y="18360"/>
                      <a:pt x="11335" y="18360"/>
                    </a:cubicBezTo>
                    <a:cubicBezTo>
                      <a:pt x="3208" y="18360"/>
                      <a:pt x="3208" y="18360"/>
                      <a:pt x="3208" y="18360"/>
                    </a:cubicBezTo>
                    <a:lnTo>
                      <a:pt x="3208" y="17280"/>
                    </a:lnTo>
                    <a:close/>
                    <a:moveTo>
                      <a:pt x="19034" y="17712"/>
                    </a:moveTo>
                    <a:cubicBezTo>
                      <a:pt x="19034" y="18144"/>
                      <a:pt x="18606" y="18576"/>
                      <a:pt x="18392" y="18576"/>
                    </a:cubicBezTo>
                    <a:cubicBezTo>
                      <a:pt x="17964" y="18576"/>
                      <a:pt x="17537" y="18144"/>
                      <a:pt x="17537" y="17712"/>
                    </a:cubicBezTo>
                    <a:cubicBezTo>
                      <a:pt x="17537" y="17280"/>
                      <a:pt x="17964" y="17064"/>
                      <a:pt x="18392" y="17064"/>
                    </a:cubicBezTo>
                    <a:cubicBezTo>
                      <a:pt x="18606" y="17064"/>
                      <a:pt x="19034" y="17280"/>
                      <a:pt x="19034" y="177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2"/>
              <p:cNvSpPr/>
              <p:nvPr/>
            </p:nvSpPr>
            <p:spPr>
              <a:xfrm>
                <a:off x="5202004" y="2963254"/>
                <a:ext cx="198882" cy="20125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20736" y="1069"/>
                    </a:moveTo>
                    <a:cubicBezTo>
                      <a:pt x="20736" y="6844"/>
                      <a:pt x="20736" y="6844"/>
                      <a:pt x="20736" y="6844"/>
                    </a:cubicBezTo>
                    <a:cubicBezTo>
                      <a:pt x="1080" y="6844"/>
                      <a:pt x="1080" y="6844"/>
                      <a:pt x="1080" y="6844"/>
                    </a:cubicBezTo>
                    <a:cubicBezTo>
                      <a:pt x="1080" y="1069"/>
                      <a:pt x="1080" y="1069"/>
                      <a:pt x="1080" y="1069"/>
                    </a:cubicBezTo>
                    <a:lnTo>
                      <a:pt x="20736" y="1069"/>
                    </a:lnTo>
                    <a:close/>
                    <a:moveTo>
                      <a:pt x="20736" y="7913"/>
                    </a:moveTo>
                    <a:cubicBezTo>
                      <a:pt x="20736" y="13687"/>
                      <a:pt x="20736" y="13687"/>
                      <a:pt x="20736" y="13687"/>
                    </a:cubicBezTo>
                    <a:cubicBezTo>
                      <a:pt x="1080" y="13687"/>
                      <a:pt x="1080" y="13687"/>
                      <a:pt x="1080" y="13687"/>
                    </a:cubicBezTo>
                    <a:cubicBezTo>
                      <a:pt x="1080" y="7913"/>
                      <a:pt x="1080" y="7913"/>
                      <a:pt x="1080" y="7913"/>
                    </a:cubicBezTo>
                    <a:lnTo>
                      <a:pt x="20736" y="7913"/>
                    </a:lnTo>
                    <a:close/>
                    <a:moveTo>
                      <a:pt x="1080" y="20531"/>
                    </a:moveTo>
                    <a:cubicBezTo>
                      <a:pt x="1080" y="14756"/>
                      <a:pt x="1080" y="14756"/>
                      <a:pt x="1080" y="14756"/>
                    </a:cubicBezTo>
                    <a:cubicBezTo>
                      <a:pt x="20736" y="14756"/>
                      <a:pt x="20736" y="14756"/>
                      <a:pt x="20736" y="14756"/>
                    </a:cubicBezTo>
                    <a:cubicBezTo>
                      <a:pt x="20736" y="20531"/>
                      <a:pt x="20736" y="20531"/>
                      <a:pt x="20736" y="20531"/>
                    </a:cubicBezTo>
                    <a:lnTo>
                      <a:pt x="1080" y="20531"/>
                    </a:lnTo>
                    <a:close/>
                    <a:moveTo>
                      <a:pt x="11448" y="4491"/>
                    </a:moveTo>
                    <a:cubicBezTo>
                      <a:pt x="3240" y="4491"/>
                      <a:pt x="3240" y="4491"/>
                      <a:pt x="3240" y="4491"/>
                    </a:cubicBezTo>
                    <a:cubicBezTo>
                      <a:pt x="3240" y="3422"/>
                      <a:pt x="3240" y="3422"/>
                      <a:pt x="3240" y="3422"/>
                    </a:cubicBezTo>
                    <a:cubicBezTo>
                      <a:pt x="11448" y="3422"/>
                      <a:pt x="11448" y="3422"/>
                      <a:pt x="11448" y="3422"/>
                    </a:cubicBezTo>
                    <a:lnTo>
                      <a:pt x="11448" y="4491"/>
                    </a:lnTo>
                    <a:close/>
                    <a:moveTo>
                      <a:pt x="17712" y="3850"/>
                    </a:moveTo>
                    <a:cubicBezTo>
                      <a:pt x="17712" y="3636"/>
                      <a:pt x="18144" y="3208"/>
                      <a:pt x="18360" y="3208"/>
                    </a:cubicBezTo>
                    <a:cubicBezTo>
                      <a:pt x="18792" y="3208"/>
                      <a:pt x="19224" y="3636"/>
                      <a:pt x="19224" y="3850"/>
                    </a:cubicBezTo>
                    <a:cubicBezTo>
                      <a:pt x="19224" y="4277"/>
                      <a:pt x="18792" y="4705"/>
                      <a:pt x="18360" y="4705"/>
                    </a:cubicBezTo>
                    <a:cubicBezTo>
                      <a:pt x="18144" y="4705"/>
                      <a:pt x="17712" y="4277"/>
                      <a:pt x="17712" y="3850"/>
                    </a:cubicBezTo>
                    <a:close/>
                    <a:moveTo>
                      <a:pt x="3240" y="11335"/>
                    </a:moveTo>
                    <a:cubicBezTo>
                      <a:pt x="3240" y="10265"/>
                      <a:pt x="3240" y="10265"/>
                      <a:pt x="3240" y="10265"/>
                    </a:cubicBezTo>
                    <a:cubicBezTo>
                      <a:pt x="11448" y="10265"/>
                      <a:pt x="11448" y="10265"/>
                      <a:pt x="11448" y="10265"/>
                    </a:cubicBezTo>
                    <a:cubicBezTo>
                      <a:pt x="11448" y="11335"/>
                      <a:pt x="11448" y="11335"/>
                      <a:pt x="11448" y="11335"/>
                    </a:cubicBezTo>
                    <a:lnTo>
                      <a:pt x="3240" y="11335"/>
                    </a:lnTo>
                    <a:close/>
                    <a:moveTo>
                      <a:pt x="17712" y="10693"/>
                    </a:moveTo>
                    <a:cubicBezTo>
                      <a:pt x="17712" y="10479"/>
                      <a:pt x="18144" y="10051"/>
                      <a:pt x="18360" y="10051"/>
                    </a:cubicBezTo>
                    <a:cubicBezTo>
                      <a:pt x="18792" y="10051"/>
                      <a:pt x="19224" y="10479"/>
                      <a:pt x="19224" y="10693"/>
                    </a:cubicBezTo>
                    <a:cubicBezTo>
                      <a:pt x="19224" y="11121"/>
                      <a:pt x="18792" y="11549"/>
                      <a:pt x="18360" y="11549"/>
                    </a:cubicBezTo>
                    <a:cubicBezTo>
                      <a:pt x="18144" y="11549"/>
                      <a:pt x="17712" y="11121"/>
                      <a:pt x="17712" y="10693"/>
                    </a:cubicBezTo>
                    <a:close/>
                    <a:moveTo>
                      <a:pt x="3240" y="17109"/>
                    </a:moveTo>
                    <a:cubicBezTo>
                      <a:pt x="11448" y="17109"/>
                      <a:pt x="11448" y="17109"/>
                      <a:pt x="11448" y="17109"/>
                    </a:cubicBezTo>
                    <a:cubicBezTo>
                      <a:pt x="11448" y="18178"/>
                      <a:pt x="11448" y="18178"/>
                      <a:pt x="11448" y="18178"/>
                    </a:cubicBezTo>
                    <a:cubicBezTo>
                      <a:pt x="3240" y="18178"/>
                      <a:pt x="3240" y="18178"/>
                      <a:pt x="3240" y="18178"/>
                    </a:cubicBezTo>
                    <a:lnTo>
                      <a:pt x="3240" y="17109"/>
                    </a:lnTo>
                    <a:close/>
                    <a:moveTo>
                      <a:pt x="19224" y="17537"/>
                    </a:moveTo>
                    <a:cubicBezTo>
                      <a:pt x="19224" y="17964"/>
                      <a:pt x="18792" y="18392"/>
                      <a:pt x="18360" y="18392"/>
                    </a:cubicBezTo>
                    <a:cubicBezTo>
                      <a:pt x="18144" y="18392"/>
                      <a:pt x="17712" y="17964"/>
                      <a:pt x="17712" y="17537"/>
                    </a:cubicBezTo>
                    <a:cubicBezTo>
                      <a:pt x="17712" y="17323"/>
                      <a:pt x="18144" y="16895"/>
                      <a:pt x="18360" y="16895"/>
                    </a:cubicBezTo>
                    <a:cubicBezTo>
                      <a:pt x="18792" y="16895"/>
                      <a:pt x="19224" y="17323"/>
                      <a:pt x="19224" y="175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2"/>
              <p:cNvSpPr/>
              <p:nvPr/>
            </p:nvSpPr>
            <p:spPr>
              <a:xfrm>
                <a:off x="8423484" y="1145553"/>
                <a:ext cx="172692" cy="47874"/>
              </a:xfrm>
              <a:custGeom>
                <a:rect b="b" l="l" r="r" t="t"/>
                <a:pathLst>
                  <a:path extrusionOk="0" h="19304" w="21600">
                    <a:moveTo>
                      <a:pt x="0" y="5704"/>
                    </a:moveTo>
                    <a:cubicBezTo>
                      <a:pt x="0" y="19304"/>
                      <a:pt x="0" y="19304"/>
                      <a:pt x="0" y="19304"/>
                    </a:cubicBezTo>
                    <a:cubicBezTo>
                      <a:pt x="21600" y="19304"/>
                      <a:pt x="21600" y="19304"/>
                      <a:pt x="21600" y="19304"/>
                    </a:cubicBezTo>
                    <a:cubicBezTo>
                      <a:pt x="21600" y="5704"/>
                      <a:pt x="21600" y="5704"/>
                      <a:pt x="21600" y="5704"/>
                    </a:cubicBezTo>
                    <a:cubicBezTo>
                      <a:pt x="13655" y="-2296"/>
                      <a:pt x="7200" y="-1496"/>
                      <a:pt x="0" y="57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2"/>
              <p:cNvSpPr/>
              <p:nvPr/>
            </p:nvSpPr>
            <p:spPr>
              <a:xfrm>
                <a:off x="8423484" y="1263718"/>
                <a:ext cx="172692" cy="49153"/>
              </a:xfrm>
              <a:custGeom>
                <a:rect b="b" l="l" r="r" t="t"/>
                <a:pathLst>
                  <a:path extrusionOk="0" h="19800" w="21600">
                    <a:moveTo>
                      <a:pt x="0" y="14400"/>
                    </a:moveTo>
                    <a:cubicBezTo>
                      <a:pt x="7945" y="21600"/>
                      <a:pt x="14400" y="21600"/>
                      <a:pt x="21600" y="144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4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2"/>
              <p:cNvSpPr/>
              <p:nvPr/>
            </p:nvSpPr>
            <p:spPr>
              <a:xfrm>
                <a:off x="9856179" y="3399155"/>
                <a:ext cx="200070" cy="19888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20531" y="1080"/>
                    </a:moveTo>
                    <a:cubicBezTo>
                      <a:pt x="20531" y="6912"/>
                      <a:pt x="20531" y="6912"/>
                      <a:pt x="20531" y="6912"/>
                    </a:cubicBezTo>
                    <a:cubicBezTo>
                      <a:pt x="1069" y="6912"/>
                      <a:pt x="1069" y="6912"/>
                      <a:pt x="1069" y="6912"/>
                    </a:cubicBezTo>
                    <a:cubicBezTo>
                      <a:pt x="1069" y="1080"/>
                      <a:pt x="1069" y="1080"/>
                      <a:pt x="1069" y="1080"/>
                    </a:cubicBezTo>
                    <a:lnTo>
                      <a:pt x="20531" y="1080"/>
                    </a:lnTo>
                    <a:close/>
                    <a:moveTo>
                      <a:pt x="20531" y="7776"/>
                    </a:moveTo>
                    <a:cubicBezTo>
                      <a:pt x="20531" y="13824"/>
                      <a:pt x="20531" y="13824"/>
                      <a:pt x="20531" y="13824"/>
                    </a:cubicBezTo>
                    <a:cubicBezTo>
                      <a:pt x="1069" y="13824"/>
                      <a:pt x="1069" y="13824"/>
                      <a:pt x="1069" y="13824"/>
                    </a:cubicBezTo>
                    <a:cubicBezTo>
                      <a:pt x="1069" y="7776"/>
                      <a:pt x="1069" y="7776"/>
                      <a:pt x="1069" y="7776"/>
                    </a:cubicBezTo>
                    <a:lnTo>
                      <a:pt x="20531" y="7776"/>
                    </a:lnTo>
                    <a:close/>
                    <a:moveTo>
                      <a:pt x="1069" y="20736"/>
                    </a:moveTo>
                    <a:cubicBezTo>
                      <a:pt x="1069" y="14688"/>
                      <a:pt x="1069" y="14688"/>
                      <a:pt x="1069" y="14688"/>
                    </a:cubicBezTo>
                    <a:cubicBezTo>
                      <a:pt x="20531" y="14688"/>
                      <a:pt x="20531" y="14688"/>
                      <a:pt x="20531" y="14688"/>
                    </a:cubicBezTo>
                    <a:cubicBezTo>
                      <a:pt x="20531" y="20736"/>
                      <a:pt x="20531" y="20736"/>
                      <a:pt x="20531" y="20736"/>
                    </a:cubicBezTo>
                    <a:lnTo>
                      <a:pt x="1069" y="20736"/>
                    </a:lnTo>
                    <a:close/>
                    <a:moveTo>
                      <a:pt x="11335" y="4320"/>
                    </a:moveTo>
                    <a:cubicBezTo>
                      <a:pt x="3208" y="4320"/>
                      <a:pt x="3208" y="4320"/>
                      <a:pt x="3208" y="4320"/>
                    </a:cubicBezTo>
                    <a:cubicBezTo>
                      <a:pt x="3208" y="3456"/>
                      <a:pt x="3208" y="3456"/>
                      <a:pt x="3208" y="3456"/>
                    </a:cubicBezTo>
                    <a:cubicBezTo>
                      <a:pt x="11335" y="3456"/>
                      <a:pt x="11335" y="3456"/>
                      <a:pt x="11335" y="3456"/>
                    </a:cubicBezTo>
                    <a:lnTo>
                      <a:pt x="11335" y="4320"/>
                    </a:lnTo>
                    <a:close/>
                    <a:moveTo>
                      <a:pt x="17537" y="3888"/>
                    </a:moveTo>
                    <a:cubicBezTo>
                      <a:pt x="17537" y="3456"/>
                      <a:pt x="17964" y="3240"/>
                      <a:pt x="18392" y="3240"/>
                    </a:cubicBezTo>
                    <a:cubicBezTo>
                      <a:pt x="18820" y="3240"/>
                      <a:pt x="19034" y="3456"/>
                      <a:pt x="19034" y="3888"/>
                    </a:cubicBezTo>
                    <a:cubicBezTo>
                      <a:pt x="19034" y="4320"/>
                      <a:pt x="18820" y="4752"/>
                      <a:pt x="18392" y="4752"/>
                    </a:cubicBezTo>
                    <a:cubicBezTo>
                      <a:pt x="17964" y="4752"/>
                      <a:pt x="17537" y="4320"/>
                      <a:pt x="17537" y="3888"/>
                    </a:cubicBezTo>
                    <a:close/>
                    <a:moveTo>
                      <a:pt x="3208" y="11232"/>
                    </a:moveTo>
                    <a:cubicBezTo>
                      <a:pt x="3208" y="10368"/>
                      <a:pt x="3208" y="10368"/>
                      <a:pt x="3208" y="10368"/>
                    </a:cubicBezTo>
                    <a:cubicBezTo>
                      <a:pt x="11335" y="10368"/>
                      <a:pt x="11335" y="10368"/>
                      <a:pt x="11335" y="10368"/>
                    </a:cubicBezTo>
                    <a:cubicBezTo>
                      <a:pt x="11335" y="11232"/>
                      <a:pt x="11335" y="11232"/>
                      <a:pt x="11335" y="11232"/>
                    </a:cubicBezTo>
                    <a:lnTo>
                      <a:pt x="3208" y="11232"/>
                    </a:lnTo>
                    <a:close/>
                    <a:moveTo>
                      <a:pt x="17537" y="10800"/>
                    </a:moveTo>
                    <a:cubicBezTo>
                      <a:pt x="17537" y="10368"/>
                      <a:pt x="17964" y="10152"/>
                      <a:pt x="18392" y="10152"/>
                    </a:cubicBezTo>
                    <a:cubicBezTo>
                      <a:pt x="18820" y="10152"/>
                      <a:pt x="19034" y="10368"/>
                      <a:pt x="19034" y="10800"/>
                    </a:cubicBezTo>
                    <a:cubicBezTo>
                      <a:pt x="19034" y="11232"/>
                      <a:pt x="18820" y="11664"/>
                      <a:pt x="18392" y="11664"/>
                    </a:cubicBezTo>
                    <a:cubicBezTo>
                      <a:pt x="17964" y="11664"/>
                      <a:pt x="17537" y="11232"/>
                      <a:pt x="17537" y="10800"/>
                    </a:cubicBezTo>
                    <a:close/>
                    <a:moveTo>
                      <a:pt x="3208" y="17280"/>
                    </a:moveTo>
                    <a:cubicBezTo>
                      <a:pt x="11335" y="17280"/>
                      <a:pt x="11335" y="17280"/>
                      <a:pt x="11335" y="17280"/>
                    </a:cubicBezTo>
                    <a:cubicBezTo>
                      <a:pt x="11335" y="18144"/>
                      <a:pt x="11335" y="18144"/>
                      <a:pt x="11335" y="18144"/>
                    </a:cubicBezTo>
                    <a:cubicBezTo>
                      <a:pt x="3208" y="18144"/>
                      <a:pt x="3208" y="18144"/>
                      <a:pt x="3208" y="18144"/>
                    </a:cubicBezTo>
                    <a:lnTo>
                      <a:pt x="3208" y="17280"/>
                    </a:lnTo>
                    <a:close/>
                    <a:moveTo>
                      <a:pt x="19034" y="17712"/>
                    </a:moveTo>
                    <a:cubicBezTo>
                      <a:pt x="19034" y="18144"/>
                      <a:pt x="18820" y="18576"/>
                      <a:pt x="18392" y="18576"/>
                    </a:cubicBezTo>
                    <a:cubicBezTo>
                      <a:pt x="17964" y="18576"/>
                      <a:pt x="17537" y="18144"/>
                      <a:pt x="17537" y="17712"/>
                    </a:cubicBezTo>
                    <a:cubicBezTo>
                      <a:pt x="17537" y="17280"/>
                      <a:pt x="17964" y="17064"/>
                      <a:pt x="18392" y="17064"/>
                    </a:cubicBezTo>
                    <a:cubicBezTo>
                      <a:pt x="18820" y="17064"/>
                      <a:pt x="19034" y="17280"/>
                      <a:pt x="19034" y="177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2"/>
              <p:cNvSpPr/>
              <p:nvPr/>
            </p:nvSpPr>
            <p:spPr>
              <a:xfrm>
                <a:off x="9851415" y="1749640"/>
                <a:ext cx="134568" cy="192942"/>
              </a:xfrm>
              <a:custGeom>
                <a:rect b="b" l="l" r="r" t="t"/>
                <a:pathLst>
                  <a:path extrusionOk="0" h="21600" w="21600">
                    <a:moveTo>
                      <a:pt x="18376" y="0"/>
                    </a:moveTo>
                    <a:cubicBezTo>
                      <a:pt x="3224" y="0"/>
                      <a:pt x="3224" y="0"/>
                      <a:pt x="3224" y="0"/>
                    </a:cubicBezTo>
                    <a:cubicBezTo>
                      <a:pt x="1612" y="0"/>
                      <a:pt x="0" y="891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487"/>
                      <a:pt x="1612" y="21600"/>
                      <a:pt x="3224" y="21600"/>
                    </a:cubicBezTo>
                    <a:cubicBezTo>
                      <a:pt x="18376" y="21600"/>
                      <a:pt x="18376" y="21600"/>
                      <a:pt x="18376" y="21600"/>
                    </a:cubicBezTo>
                    <a:cubicBezTo>
                      <a:pt x="20310" y="21600"/>
                      <a:pt x="21600" y="20487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891"/>
                      <a:pt x="20310" y="0"/>
                      <a:pt x="18376" y="0"/>
                    </a:cubicBezTo>
                    <a:close/>
                    <a:moveTo>
                      <a:pt x="20310" y="19373"/>
                    </a:moveTo>
                    <a:cubicBezTo>
                      <a:pt x="20310" y="20041"/>
                      <a:pt x="19343" y="20709"/>
                      <a:pt x="18376" y="20709"/>
                    </a:cubicBezTo>
                    <a:cubicBezTo>
                      <a:pt x="3224" y="20709"/>
                      <a:pt x="3224" y="20709"/>
                      <a:pt x="3224" y="20709"/>
                    </a:cubicBezTo>
                    <a:cubicBezTo>
                      <a:pt x="2257" y="20709"/>
                      <a:pt x="1612" y="20041"/>
                      <a:pt x="1612" y="19373"/>
                    </a:cubicBezTo>
                    <a:cubicBezTo>
                      <a:pt x="1612" y="16924"/>
                      <a:pt x="1612" y="16924"/>
                      <a:pt x="1612" y="16924"/>
                    </a:cubicBezTo>
                    <a:cubicBezTo>
                      <a:pt x="20310" y="16924"/>
                      <a:pt x="20310" y="16924"/>
                      <a:pt x="20310" y="16924"/>
                    </a:cubicBezTo>
                    <a:lnTo>
                      <a:pt x="20310" y="19373"/>
                    </a:lnTo>
                    <a:close/>
                    <a:moveTo>
                      <a:pt x="20310" y="4454"/>
                    </a:moveTo>
                    <a:cubicBezTo>
                      <a:pt x="1612" y="4454"/>
                      <a:pt x="1612" y="4454"/>
                      <a:pt x="1612" y="4454"/>
                    </a:cubicBezTo>
                    <a:cubicBezTo>
                      <a:pt x="1612" y="2227"/>
                      <a:pt x="1612" y="2227"/>
                      <a:pt x="1612" y="2227"/>
                    </a:cubicBezTo>
                    <a:cubicBezTo>
                      <a:pt x="1612" y="1559"/>
                      <a:pt x="2257" y="891"/>
                      <a:pt x="3224" y="891"/>
                    </a:cubicBezTo>
                    <a:cubicBezTo>
                      <a:pt x="18376" y="891"/>
                      <a:pt x="18376" y="891"/>
                      <a:pt x="18376" y="891"/>
                    </a:cubicBezTo>
                    <a:cubicBezTo>
                      <a:pt x="19343" y="891"/>
                      <a:pt x="20310" y="1559"/>
                      <a:pt x="20310" y="2227"/>
                    </a:cubicBezTo>
                    <a:lnTo>
                      <a:pt x="20310" y="4454"/>
                    </a:lnTo>
                    <a:close/>
                    <a:moveTo>
                      <a:pt x="9349" y="18705"/>
                    </a:moveTo>
                    <a:cubicBezTo>
                      <a:pt x="9349" y="18260"/>
                      <a:pt x="9994" y="17814"/>
                      <a:pt x="10961" y="17814"/>
                    </a:cubicBezTo>
                    <a:cubicBezTo>
                      <a:pt x="11606" y="17814"/>
                      <a:pt x="12251" y="18260"/>
                      <a:pt x="12251" y="18705"/>
                    </a:cubicBezTo>
                    <a:cubicBezTo>
                      <a:pt x="12251" y="19373"/>
                      <a:pt x="11606" y="19819"/>
                      <a:pt x="10961" y="19819"/>
                    </a:cubicBezTo>
                    <a:cubicBezTo>
                      <a:pt x="9994" y="19819"/>
                      <a:pt x="9349" y="19373"/>
                      <a:pt x="9349" y="18705"/>
                    </a:cubicBezTo>
                    <a:close/>
                    <a:moveTo>
                      <a:pt x="8382" y="2227"/>
                    </a:moveTo>
                    <a:cubicBezTo>
                      <a:pt x="13218" y="2227"/>
                      <a:pt x="13218" y="2227"/>
                      <a:pt x="13218" y="2227"/>
                    </a:cubicBezTo>
                    <a:cubicBezTo>
                      <a:pt x="13218" y="3118"/>
                      <a:pt x="13218" y="3118"/>
                      <a:pt x="13218" y="3118"/>
                    </a:cubicBezTo>
                    <a:cubicBezTo>
                      <a:pt x="8382" y="3118"/>
                      <a:pt x="8382" y="3118"/>
                      <a:pt x="8382" y="3118"/>
                    </a:cubicBezTo>
                    <a:lnTo>
                      <a:pt x="8382" y="2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2"/>
              <p:cNvSpPr/>
              <p:nvPr/>
            </p:nvSpPr>
            <p:spPr>
              <a:xfrm>
                <a:off x="9323831" y="3259810"/>
                <a:ext cx="197694" cy="198882"/>
              </a:xfrm>
              <a:custGeom>
                <a:rect b="b" l="l" r="r" t="t"/>
                <a:pathLst>
                  <a:path extrusionOk="0" h="21600" w="21600">
                    <a:moveTo>
                      <a:pt x="14745" y="9643"/>
                    </a:moveTo>
                    <a:lnTo>
                      <a:pt x="6726" y="9643"/>
                    </a:lnTo>
                    <a:lnTo>
                      <a:pt x="6726" y="8614"/>
                    </a:lnTo>
                    <a:lnTo>
                      <a:pt x="14745" y="8614"/>
                    </a:lnTo>
                    <a:lnTo>
                      <a:pt x="14745" y="9643"/>
                    </a:lnTo>
                    <a:close/>
                    <a:moveTo>
                      <a:pt x="14745" y="12214"/>
                    </a:moveTo>
                    <a:lnTo>
                      <a:pt x="6726" y="12214"/>
                    </a:lnTo>
                    <a:lnTo>
                      <a:pt x="6726" y="13371"/>
                    </a:lnTo>
                    <a:lnTo>
                      <a:pt x="14745" y="13371"/>
                    </a:lnTo>
                    <a:lnTo>
                      <a:pt x="14745" y="12214"/>
                    </a:lnTo>
                    <a:close/>
                    <a:moveTo>
                      <a:pt x="14745" y="4886"/>
                    </a:moveTo>
                    <a:lnTo>
                      <a:pt x="6726" y="4886"/>
                    </a:lnTo>
                    <a:lnTo>
                      <a:pt x="6726" y="6043"/>
                    </a:lnTo>
                    <a:lnTo>
                      <a:pt x="14745" y="6043"/>
                    </a:lnTo>
                    <a:lnTo>
                      <a:pt x="14745" y="4886"/>
                    </a:lnTo>
                    <a:close/>
                    <a:moveTo>
                      <a:pt x="14745" y="16200"/>
                    </a:moveTo>
                    <a:lnTo>
                      <a:pt x="6726" y="16200"/>
                    </a:lnTo>
                    <a:lnTo>
                      <a:pt x="6726" y="16971"/>
                    </a:lnTo>
                    <a:lnTo>
                      <a:pt x="14745" y="16971"/>
                    </a:lnTo>
                    <a:lnTo>
                      <a:pt x="14745" y="16200"/>
                    </a:lnTo>
                    <a:close/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lose/>
                    <a:moveTo>
                      <a:pt x="20565" y="1029"/>
                    </a:moveTo>
                    <a:lnTo>
                      <a:pt x="776" y="1029"/>
                    </a:lnTo>
                    <a:lnTo>
                      <a:pt x="776" y="20700"/>
                    </a:lnTo>
                    <a:lnTo>
                      <a:pt x="20565" y="20700"/>
                    </a:lnTo>
                    <a:lnTo>
                      <a:pt x="20565" y="10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2"/>
              <p:cNvSpPr/>
              <p:nvPr/>
            </p:nvSpPr>
            <p:spPr>
              <a:xfrm>
                <a:off x="9609656" y="929051"/>
                <a:ext cx="201258" cy="85752"/>
              </a:xfrm>
              <a:custGeom>
                <a:rect b="b" l="l" r="r" t="t"/>
                <a:pathLst>
                  <a:path extrusionOk="0" h="21600" w="21600">
                    <a:moveTo>
                      <a:pt x="16681" y="17079"/>
                    </a:moveTo>
                    <a:cubicBezTo>
                      <a:pt x="16681" y="16577"/>
                      <a:pt x="16681" y="16577"/>
                      <a:pt x="16681" y="16577"/>
                    </a:cubicBezTo>
                    <a:cubicBezTo>
                      <a:pt x="16681" y="0"/>
                      <a:pt x="16681" y="0"/>
                      <a:pt x="16681" y="0"/>
                    </a:cubicBezTo>
                    <a:cubicBezTo>
                      <a:pt x="4919" y="0"/>
                      <a:pt x="4919" y="0"/>
                      <a:pt x="4919" y="0"/>
                    </a:cubicBezTo>
                    <a:cubicBezTo>
                      <a:pt x="4919" y="16577"/>
                      <a:pt x="4919" y="16577"/>
                      <a:pt x="4919" y="16577"/>
                    </a:cubicBezTo>
                    <a:cubicBezTo>
                      <a:pt x="4919" y="16577"/>
                      <a:pt x="4919" y="17079"/>
                      <a:pt x="4919" y="17079"/>
                    </a:cubicBezTo>
                    <a:cubicBezTo>
                      <a:pt x="0" y="17079"/>
                      <a:pt x="0" y="17079"/>
                      <a:pt x="0" y="17079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7079"/>
                      <a:pt x="21600" y="17079"/>
                      <a:pt x="21600" y="17079"/>
                    </a:cubicBezTo>
                    <a:lnTo>
                      <a:pt x="16681" y="17079"/>
                    </a:lnTo>
                    <a:close/>
                    <a:moveTo>
                      <a:pt x="14115" y="14567"/>
                    </a:moveTo>
                    <a:cubicBezTo>
                      <a:pt x="14115" y="14567"/>
                      <a:pt x="14115" y="14567"/>
                      <a:pt x="14115" y="14567"/>
                    </a:cubicBezTo>
                    <a:cubicBezTo>
                      <a:pt x="7485" y="14567"/>
                      <a:pt x="7485" y="14567"/>
                      <a:pt x="7485" y="14567"/>
                    </a:cubicBezTo>
                    <a:cubicBezTo>
                      <a:pt x="7485" y="14567"/>
                      <a:pt x="7485" y="14567"/>
                      <a:pt x="7485" y="14567"/>
                    </a:cubicBezTo>
                    <a:cubicBezTo>
                      <a:pt x="7485" y="5526"/>
                      <a:pt x="7485" y="5526"/>
                      <a:pt x="7485" y="5526"/>
                    </a:cubicBezTo>
                    <a:cubicBezTo>
                      <a:pt x="14115" y="5526"/>
                      <a:pt x="14115" y="5526"/>
                      <a:pt x="14115" y="5526"/>
                    </a:cubicBezTo>
                    <a:lnTo>
                      <a:pt x="14115" y="145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2"/>
              <p:cNvSpPr/>
              <p:nvPr/>
            </p:nvSpPr>
            <p:spPr>
              <a:xfrm>
                <a:off x="9609656" y="1037036"/>
                <a:ext cx="3573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2"/>
              <p:cNvSpPr/>
              <p:nvPr/>
            </p:nvSpPr>
            <p:spPr>
              <a:xfrm>
                <a:off x="9609656" y="1072765"/>
                <a:ext cx="3573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2"/>
              <p:cNvSpPr/>
              <p:nvPr/>
            </p:nvSpPr>
            <p:spPr>
              <a:xfrm>
                <a:off x="9609656" y="1112068"/>
                <a:ext cx="357300" cy="12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2"/>
              <p:cNvSpPr/>
              <p:nvPr/>
            </p:nvSpPr>
            <p:spPr>
              <a:xfrm>
                <a:off x="4950717" y="1660316"/>
                <a:ext cx="903906" cy="899208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cubicBezTo>
                      <a:pt x="4874" y="0"/>
                      <a:pt x="0" y="4848"/>
                      <a:pt x="0" y="10800"/>
                    </a:cubicBezTo>
                    <a:cubicBezTo>
                      <a:pt x="0" y="16752"/>
                      <a:pt x="4874" y="21600"/>
                      <a:pt x="10800" y="21600"/>
                    </a:cubicBezTo>
                    <a:cubicBezTo>
                      <a:pt x="16773" y="21600"/>
                      <a:pt x="21600" y="16752"/>
                      <a:pt x="21600" y="10800"/>
                    </a:cubicBezTo>
                    <a:cubicBezTo>
                      <a:pt x="21600" y="4848"/>
                      <a:pt x="16773" y="0"/>
                      <a:pt x="10800" y="0"/>
                    </a:cubicBezTo>
                    <a:close/>
                    <a:moveTo>
                      <a:pt x="10800" y="20736"/>
                    </a:moveTo>
                    <a:cubicBezTo>
                      <a:pt x="5352" y="20736"/>
                      <a:pt x="956" y="16320"/>
                      <a:pt x="956" y="10848"/>
                    </a:cubicBezTo>
                    <a:cubicBezTo>
                      <a:pt x="956" y="5424"/>
                      <a:pt x="5352" y="960"/>
                      <a:pt x="10800" y="960"/>
                    </a:cubicBezTo>
                    <a:cubicBezTo>
                      <a:pt x="16248" y="960"/>
                      <a:pt x="20644" y="5424"/>
                      <a:pt x="20644" y="10848"/>
                    </a:cubicBezTo>
                    <a:cubicBezTo>
                      <a:pt x="20644" y="16320"/>
                      <a:pt x="16248" y="20736"/>
                      <a:pt x="10800" y="207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2"/>
              <p:cNvSpPr/>
              <p:nvPr/>
            </p:nvSpPr>
            <p:spPr>
              <a:xfrm>
                <a:off x="5065047" y="1823481"/>
                <a:ext cx="674082" cy="597888"/>
              </a:xfrm>
              <a:custGeom>
                <a:rect b="b" l="l" r="r" t="t"/>
                <a:pathLst>
                  <a:path extrusionOk="0" h="21600" w="21600">
                    <a:moveTo>
                      <a:pt x="7157" y="17699"/>
                    </a:moveTo>
                    <a:cubicBezTo>
                      <a:pt x="4985" y="16543"/>
                      <a:pt x="3451" y="13942"/>
                      <a:pt x="3451" y="10908"/>
                    </a:cubicBezTo>
                    <a:cubicBezTo>
                      <a:pt x="3451" y="9319"/>
                      <a:pt x="3898" y="7802"/>
                      <a:pt x="4601" y="6646"/>
                    </a:cubicBezTo>
                    <a:cubicBezTo>
                      <a:pt x="9330" y="14593"/>
                      <a:pt x="9330" y="14593"/>
                      <a:pt x="9330" y="14593"/>
                    </a:cubicBezTo>
                    <a:cubicBezTo>
                      <a:pt x="12206" y="14593"/>
                      <a:pt x="12206" y="14593"/>
                      <a:pt x="12206" y="14593"/>
                    </a:cubicBezTo>
                    <a:cubicBezTo>
                      <a:pt x="16935" y="6646"/>
                      <a:pt x="16935" y="6646"/>
                      <a:pt x="16935" y="6646"/>
                    </a:cubicBezTo>
                    <a:cubicBezTo>
                      <a:pt x="17702" y="7802"/>
                      <a:pt x="18085" y="9319"/>
                      <a:pt x="18085" y="10908"/>
                    </a:cubicBezTo>
                    <a:cubicBezTo>
                      <a:pt x="18085" y="13726"/>
                      <a:pt x="16807" y="16182"/>
                      <a:pt x="14826" y="17410"/>
                    </a:cubicBezTo>
                    <a:cubicBezTo>
                      <a:pt x="15785" y="21383"/>
                      <a:pt x="15785" y="21383"/>
                      <a:pt x="15785" y="21383"/>
                    </a:cubicBezTo>
                    <a:cubicBezTo>
                      <a:pt x="19236" y="19361"/>
                      <a:pt x="21600" y="15243"/>
                      <a:pt x="21600" y="10547"/>
                    </a:cubicBezTo>
                    <a:cubicBezTo>
                      <a:pt x="21600" y="6068"/>
                      <a:pt x="19491" y="2167"/>
                      <a:pt x="16360" y="0"/>
                    </a:cubicBezTo>
                    <a:cubicBezTo>
                      <a:pt x="10800" y="9608"/>
                      <a:pt x="10800" y="9608"/>
                      <a:pt x="10800" y="9608"/>
                    </a:cubicBezTo>
                    <a:cubicBezTo>
                      <a:pt x="5368" y="0"/>
                      <a:pt x="5368" y="0"/>
                      <a:pt x="5368" y="0"/>
                    </a:cubicBezTo>
                    <a:cubicBezTo>
                      <a:pt x="2173" y="2095"/>
                      <a:pt x="0" y="6068"/>
                      <a:pt x="0" y="10547"/>
                    </a:cubicBezTo>
                    <a:cubicBezTo>
                      <a:pt x="0" y="15460"/>
                      <a:pt x="2556" y="19649"/>
                      <a:pt x="6263" y="21600"/>
                    </a:cubicBezTo>
                    <a:lnTo>
                      <a:pt x="7157" y="176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2"/>
              <p:cNvSpPr/>
              <p:nvPr/>
            </p:nvSpPr>
            <p:spPr>
              <a:xfrm>
                <a:off x="1891205" y="2181968"/>
                <a:ext cx="144148" cy="114318"/>
              </a:xfrm>
              <a:custGeom>
                <a:rect b="b" l="l" r="r" t="t"/>
                <a:pathLst>
                  <a:path extrusionOk="0" h="21600" w="21253">
                    <a:moveTo>
                      <a:pt x="9341" y="21600"/>
                    </a:moveTo>
                    <a:cubicBezTo>
                      <a:pt x="8173" y="21600"/>
                      <a:pt x="6714" y="21600"/>
                      <a:pt x="5546" y="20842"/>
                    </a:cubicBezTo>
                    <a:cubicBezTo>
                      <a:pt x="3503" y="20084"/>
                      <a:pt x="1459" y="18568"/>
                      <a:pt x="0" y="16295"/>
                    </a:cubicBezTo>
                    <a:cubicBezTo>
                      <a:pt x="584" y="15537"/>
                      <a:pt x="584" y="15537"/>
                      <a:pt x="584" y="15537"/>
                    </a:cubicBezTo>
                    <a:cubicBezTo>
                      <a:pt x="2043" y="17432"/>
                      <a:pt x="3795" y="18947"/>
                      <a:pt x="5838" y="20084"/>
                    </a:cubicBezTo>
                    <a:cubicBezTo>
                      <a:pt x="8757" y="21221"/>
                      <a:pt x="11676" y="20842"/>
                      <a:pt x="14303" y="18947"/>
                    </a:cubicBezTo>
                    <a:cubicBezTo>
                      <a:pt x="17222" y="17053"/>
                      <a:pt x="18973" y="14021"/>
                      <a:pt x="19849" y="10232"/>
                    </a:cubicBezTo>
                    <a:cubicBezTo>
                      <a:pt x="20724" y="7200"/>
                      <a:pt x="20432" y="3789"/>
                      <a:pt x="19557" y="379"/>
                    </a:cubicBezTo>
                    <a:cubicBezTo>
                      <a:pt x="20432" y="0"/>
                      <a:pt x="20432" y="0"/>
                      <a:pt x="20432" y="0"/>
                    </a:cubicBezTo>
                    <a:cubicBezTo>
                      <a:pt x="21308" y="3411"/>
                      <a:pt x="21600" y="7200"/>
                      <a:pt x="20724" y="10611"/>
                    </a:cubicBezTo>
                    <a:cubicBezTo>
                      <a:pt x="19849" y="14779"/>
                      <a:pt x="17805" y="17811"/>
                      <a:pt x="14886" y="19705"/>
                    </a:cubicBezTo>
                    <a:cubicBezTo>
                      <a:pt x="13135" y="21221"/>
                      <a:pt x="11092" y="21600"/>
                      <a:pt x="93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2"/>
              <p:cNvSpPr/>
              <p:nvPr/>
            </p:nvSpPr>
            <p:spPr>
              <a:xfrm>
                <a:off x="1871926" y="2135519"/>
                <a:ext cx="60969" cy="104814"/>
              </a:xfrm>
              <a:custGeom>
                <a:rect b="b" l="l" r="r" t="t"/>
                <a:pathLst>
                  <a:path extrusionOk="0" h="21600" w="21262">
                    <a:moveTo>
                      <a:pt x="1012" y="21600"/>
                    </a:moveTo>
                    <a:cubicBezTo>
                      <a:pt x="-338" y="18277"/>
                      <a:pt x="-338" y="14954"/>
                      <a:pt x="1012" y="11631"/>
                    </a:cubicBezTo>
                    <a:cubicBezTo>
                      <a:pt x="3712" y="5815"/>
                      <a:pt x="11137" y="1662"/>
                      <a:pt x="20587" y="0"/>
                    </a:cubicBezTo>
                    <a:cubicBezTo>
                      <a:pt x="21262" y="1246"/>
                      <a:pt x="21262" y="1246"/>
                      <a:pt x="21262" y="1246"/>
                    </a:cubicBezTo>
                    <a:cubicBezTo>
                      <a:pt x="12487" y="2492"/>
                      <a:pt x="5737" y="6646"/>
                      <a:pt x="3037" y="12046"/>
                    </a:cubicBezTo>
                    <a:cubicBezTo>
                      <a:pt x="1687" y="14954"/>
                      <a:pt x="1687" y="18277"/>
                      <a:pt x="3037" y="21185"/>
                    </a:cubicBezTo>
                    <a:lnTo>
                      <a:pt x="101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2"/>
              <p:cNvSpPr/>
              <p:nvPr/>
            </p:nvSpPr>
            <p:spPr>
              <a:xfrm>
                <a:off x="1842213" y="2165294"/>
                <a:ext cx="54950" cy="141750"/>
              </a:xfrm>
              <a:custGeom>
                <a:rect b="b" l="l" r="r" t="t"/>
                <a:pathLst>
                  <a:path extrusionOk="0" h="21600" w="18455">
                    <a:moveTo>
                      <a:pt x="17105" y="21600"/>
                    </a:moveTo>
                    <a:cubicBezTo>
                      <a:pt x="2930" y="17341"/>
                      <a:pt x="-3145" y="9431"/>
                      <a:pt x="1580" y="2434"/>
                    </a:cubicBezTo>
                    <a:cubicBezTo>
                      <a:pt x="2255" y="1521"/>
                      <a:pt x="2930" y="913"/>
                      <a:pt x="3605" y="0"/>
                    </a:cubicBezTo>
                    <a:cubicBezTo>
                      <a:pt x="6980" y="608"/>
                      <a:pt x="6980" y="608"/>
                      <a:pt x="6980" y="608"/>
                    </a:cubicBezTo>
                    <a:cubicBezTo>
                      <a:pt x="6305" y="1521"/>
                      <a:pt x="5630" y="2130"/>
                      <a:pt x="4955" y="2738"/>
                    </a:cubicBezTo>
                    <a:cubicBezTo>
                      <a:pt x="230" y="9431"/>
                      <a:pt x="6305" y="16732"/>
                      <a:pt x="18455" y="20383"/>
                    </a:cubicBezTo>
                    <a:lnTo>
                      <a:pt x="17105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2"/>
              <p:cNvSpPr/>
              <p:nvPr/>
            </p:nvSpPr>
            <p:spPr>
              <a:xfrm>
                <a:off x="1882868" y="2102852"/>
                <a:ext cx="182578" cy="185123"/>
              </a:xfrm>
              <a:custGeom>
                <a:rect b="b" l="l" r="r" t="t"/>
                <a:pathLst>
                  <a:path extrusionOk="0" h="20983" w="21089">
                    <a:moveTo>
                      <a:pt x="17923" y="20983"/>
                    </a:moveTo>
                    <a:cubicBezTo>
                      <a:pt x="17234" y="20301"/>
                      <a:pt x="17234" y="20301"/>
                      <a:pt x="17234" y="20301"/>
                    </a:cubicBezTo>
                    <a:cubicBezTo>
                      <a:pt x="18153" y="18937"/>
                      <a:pt x="19072" y="17572"/>
                      <a:pt x="19532" y="16208"/>
                    </a:cubicBezTo>
                    <a:cubicBezTo>
                      <a:pt x="20451" y="13252"/>
                      <a:pt x="19991" y="10069"/>
                      <a:pt x="18613" y="7341"/>
                    </a:cubicBezTo>
                    <a:cubicBezTo>
                      <a:pt x="17234" y="4612"/>
                      <a:pt x="14706" y="2566"/>
                      <a:pt x="11719" y="1657"/>
                    </a:cubicBezTo>
                    <a:cubicBezTo>
                      <a:pt x="7813" y="520"/>
                      <a:pt x="3677" y="1202"/>
                      <a:pt x="689" y="3703"/>
                    </a:cubicBezTo>
                    <a:cubicBezTo>
                      <a:pt x="0" y="3021"/>
                      <a:pt x="0" y="3021"/>
                      <a:pt x="0" y="3021"/>
                    </a:cubicBezTo>
                    <a:cubicBezTo>
                      <a:pt x="3447" y="65"/>
                      <a:pt x="7813" y="-617"/>
                      <a:pt x="11949" y="520"/>
                    </a:cubicBezTo>
                    <a:cubicBezTo>
                      <a:pt x="15396" y="1657"/>
                      <a:pt x="17923" y="3703"/>
                      <a:pt x="19532" y="6886"/>
                    </a:cubicBezTo>
                    <a:cubicBezTo>
                      <a:pt x="21140" y="9842"/>
                      <a:pt x="21600" y="13252"/>
                      <a:pt x="20451" y="16436"/>
                    </a:cubicBezTo>
                    <a:cubicBezTo>
                      <a:pt x="19991" y="18027"/>
                      <a:pt x="19072" y="19619"/>
                      <a:pt x="17923" y="209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2"/>
              <p:cNvSpPr/>
              <p:nvPr/>
            </p:nvSpPr>
            <p:spPr>
              <a:xfrm>
                <a:off x="2422362" y="929051"/>
                <a:ext cx="404892" cy="89316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0" y="19326"/>
                    </a:lnTo>
                    <a:lnTo>
                      <a:pt x="21473" y="0"/>
                    </a:lnTo>
                    <a:lnTo>
                      <a:pt x="21600" y="2558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2"/>
              <p:cNvSpPr/>
              <p:nvPr/>
            </p:nvSpPr>
            <p:spPr>
              <a:xfrm>
                <a:off x="2362815" y="1008847"/>
                <a:ext cx="153608" cy="96498"/>
              </a:xfrm>
              <a:custGeom>
                <a:rect b="b" l="l" r="r" t="t"/>
                <a:pathLst>
                  <a:path extrusionOk="0" h="21600" w="21268">
                    <a:moveTo>
                      <a:pt x="10116" y="21600"/>
                    </a:moveTo>
                    <a:cubicBezTo>
                      <a:pt x="8203" y="21600"/>
                      <a:pt x="6289" y="20718"/>
                      <a:pt x="4648" y="19396"/>
                    </a:cubicBezTo>
                    <a:cubicBezTo>
                      <a:pt x="2734" y="17633"/>
                      <a:pt x="1094" y="14988"/>
                      <a:pt x="0" y="11902"/>
                    </a:cubicBezTo>
                    <a:cubicBezTo>
                      <a:pt x="820" y="11461"/>
                      <a:pt x="820" y="11461"/>
                      <a:pt x="820" y="11461"/>
                    </a:cubicBezTo>
                    <a:cubicBezTo>
                      <a:pt x="1914" y="14106"/>
                      <a:pt x="3281" y="16310"/>
                      <a:pt x="4922" y="18073"/>
                    </a:cubicBezTo>
                    <a:cubicBezTo>
                      <a:pt x="7382" y="20278"/>
                      <a:pt x="10116" y="20718"/>
                      <a:pt x="12851" y="19396"/>
                    </a:cubicBezTo>
                    <a:cubicBezTo>
                      <a:pt x="15585" y="18073"/>
                      <a:pt x="17772" y="15429"/>
                      <a:pt x="19139" y="11461"/>
                    </a:cubicBezTo>
                    <a:cubicBezTo>
                      <a:pt x="20506" y="7935"/>
                      <a:pt x="20780" y="3967"/>
                      <a:pt x="20233" y="0"/>
                    </a:cubicBezTo>
                    <a:cubicBezTo>
                      <a:pt x="21053" y="0"/>
                      <a:pt x="21053" y="0"/>
                      <a:pt x="21053" y="0"/>
                    </a:cubicBezTo>
                    <a:cubicBezTo>
                      <a:pt x="21600" y="3967"/>
                      <a:pt x="21053" y="8376"/>
                      <a:pt x="19959" y="11902"/>
                    </a:cubicBezTo>
                    <a:cubicBezTo>
                      <a:pt x="18319" y="16310"/>
                      <a:pt x="16132" y="19396"/>
                      <a:pt x="13124" y="20718"/>
                    </a:cubicBezTo>
                    <a:cubicBezTo>
                      <a:pt x="12030" y="21159"/>
                      <a:pt x="10937" y="21600"/>
                      <a:pt x="10116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2"/>
              <p:cNvSpPr/>
              <p:nvPr/>
            </p:nvSpPr>
            <p:spPr>
              <a:xfrm>
                <a:off x="2353605" y="940961"/>
                <a:ext cx="79492" cy="89316"/>
              </a:xfrm>
              <a:custGeom>
                <a:rect b="b" l="l" r="r" t="t"/>
                <a:pathLst>
                  <a:path extrusionOk="0" h="21600" w="21198">
                    <a:moveTo>
                      <a:pt x="138" y="21600"/>
                    </a:moveTo>
                    <a:cubicBezTo>
                      <a:pt x="-402" y="17760"/>
                      <a:pt x="678" y="13920"/>
                      <a:pt x="2838" y="10080"/>
                    </a:cubicBezTo>
                    <a:cubicBezTo>
                      <a:pt x="6078" y="4320"/>
                      <a:pt x="13098" y="480"/>
                      <a:pt x="21198" y="0"/>
                    </a:cubicBezTo>
                    <a:cubicBezTo>
                      <a:pt x="21198" y="1440"/>
                      <a:pt x="21198" y="1440"/>
                      <a:pt x="21198" y="1440"/>
                    </a:cubicBezTo>
                    <a:cubicBezTo>
                      <a:pt x="13638" y="1920"/>
                      <a:pt x="7698" y="5280"/>
                      <a:pt x="3918" y="11040"/>
                    </a:cubicBezTo>
                    <a:cubicBezTo>
                      <a:pt x="1758" y="14400"/>
                      <a:pt x="1218" y="17760"/>
                      <a:pt x="1218" y="21600"/>
                    </a:cubicBezTo>
                    <a:lnTo>
                      <a:pt x="138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2"/>
              <p:cNvSpPr/>
              <p:nvPr/>
            </p:nvSpPr>
            <p:spPr>
              <a:xfrm>
                <a:off x="2324075" y="955253"/>
                <a:ext cx="37540" cy="144126"/>
              </a:xfrm>
              <a:custGeom>
                <a:rect b="b" l="l" r="r" t="t"/>
                <a:pathLst>
                  <a:path extrusionOk="0" h="21600" w="17025">
                    <a:moveTo>
                      <a:pt x="14325" y="21600"/>
                    </a:moveTo>
                    <a:cubicBezTo>
                      <a:pt x="-975" y="16570"/>
                      <a:pt x="-4575" y="8581"/>
                      <a:pt x="6225" y="2071"/>
                    </a:cubicBezTo>
                    <a:cubicBezTo>
                      <a:pt x="7125" y="1479"/>
                      <a:pt x="8925" y="592"/>
                      <a:pt x="10725" y="0"/>
                    </a:cubicBezTo>
                    <a:cubicBezTo>
                      <a:pt x="13425" y="888"/>
                      <a:pt x="13425" y="888"/>
                      <a:pt x="13425" y="888"/>
                    </a:cubicBezTo>
                    <a:cubicBezTo>
                      <a:pt x="12525" y="1479"/>
                      <a:pt x="10725" y="2071"/>
                      <a:pt x="9825" y="2663"/>
                    </a:cubicBezTo>
                    <a:cubicBezTo>
                      <a:pt x="-75" y="8581"/>
                      <a:pt x="3525" y="15978"/>
                      <a:pt x="17025" y="20712"/>
                    </a:cubicBezTo>
                    <a:lnTo>
                      <a:pt x="14325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2"/>
              <p:cNvSpPr/>
              <p:nvPr/>
            </p:nvSpPr>
            <p:spPr>
              <a:xfrm>
                <a:off x="2385443" y="910941"/>
                <a:ext cx="162861" cy="200308"/>
              </a:xfrm>
              <a:custGeom>
                <a:rect b="b" l="l" r="r" t="t"/>
                <a:pathLst>
                  <a:path extrusionOk="0" h="21124" w="21096">
                    <a:moveTo>
                      <a:pt x="15429" y="21124"/>
                    </a:moveTo>
                    <a:cubicBezTo>
                      <a:pt x="14657" y="20277"/>
                      <a:pt x="14657" y="20277"/>
                      <a:pt x="14657" y="20277"/>
                    </a:cubicBezTo>
                    <a:cubicBezTo>
                      <a:pt x="16200" y="19430"/>
                      <a:pt x="17229" y="18371"/>
                      <a:pt x="18257" y="17100"/>
                    </a:cubicBezTo>
                    <a:cubicBezTo>
                      <a:pt x="19800" y="14559"/>
                      <a:pt x="20314" y="11595"/>
                      <a:pt x="19286" y="8842"/>
                    </a:cubicBezTo>
                    <a:cubicBezTo>
                      <a:pt x="18257" y="6089"/>
                      <a:pt x="16200" y="3759"/>
                      <a:pt x="13114" y="2277"/>
                    </a:cubicBezTo>
                    <a:cubicBezTo>
                      <a:pt x="9000" y="583"/>
                      <a:pt x="4371" y="583"/>
                      <a:pt x="514" y="2277"/>
                    </a:cubicBezTo>
                    <a:cubicBezTo>
                      <a:pt x="0" y="1430"/>
                      <a:pt x="0" y="1430"/>
                      <a:pt x="0" y="1430"/>
                    </a:cubicBezTo>
                    <a:cubicBezTo>
                      <a:pt x="4114" y="-476"/>
                      <a:pt x="9257" y="-476"/>
                      <a:pt x="13629" y="1430"/>
                    </a:cubicBezTo>
                    <a:cubicBezTo>
                      <a:pt x="16971" y="2912"/>
                      <a:pt x="19286" y="5453"/>
                      <a:pt x="20571" y="8630"/>
                    </a:cubicBezTo>
                    <a:cubicBezTo>
                      <a:pt x="21600" y="11595"/>
                      <a:pt x="21086" y="14771"/>
                      <a:pt x="19286" y="17524"/>
                    </a:cubicBezTo>
                    <a:cubicBezTo>
                      <a:pt x="18257" y="19006"/>
                      <a:pt x="16971" y="20065"/>
                      <a:pt x="15429" y="211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2"/>
              <p:cNvSpPr/>
              <p:nvPr/>
            </p:nvSpPr>
            <p:spPr>
              <a:xfrm>
                <a:off x="1523206" y="3456322"/>
                <a:ext cx="272700" cy="335880"/>
              </a:xfrm>
              <a:custGeom>
                <a:rect b="b" l="l" r="r" t="t"/>
                <a:pathLst>
                  <a:path extrusionOk="0" h="21600" w="21600">
                    <a:moveTo>
                      <a:pt x="21130" y="21600"/>
                    </a:moveTo>
                    <a:lnTo>
                      <a:pt x="0" y="382"/>
                    </a:lnTo>
                    <a:lnTo>
                      <a:pt x="563" y="0"/>
                    </a:lnTo>
                    <a:lnTo>
                      <a:pt x="21600" y="21218"/>
                    </a:lnTo>
                    <a:lnTo>
                      <a:pt x="2113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2"/>
              <p:cNvSpPr/>
              <p:nvPr/>
            </p:nvSpPr>
            <p:spPr>
              <a:xfrm>
                <a:off x="1215944" y="3459895"/>
                <a:ext cx="302508" cy="198882"/>
              </a:xfrm>
              <a:custGeom>
                <a:rect b="b" l="l" r="r" t="t"/>
                <a:pathLst>
                  <a:path extrusionOk="0" h="21600" w="21600">
                    <a:moveTo>
                      <a:pt x="424" y="21600"/>
                    </a:moveTo>
                    <a:lnTo>
                      <a:pt x="0" y="20700"/>
                    </a:lnTo>
                    <a:lnTo>
                      <a:pt x="21176" y="0"/>
                    </a:lnTo>
                    <a:lnTo>
                      <a:pt x="21600" y="771"/>
                    </a:lnTo>
                    <a:lnTo>
                      <a:pt x="424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2"/>
              <p:cNvSpPr/>
              <p:nvPr/>
            </p:nvSpPr>
            <p:spPr>
              <a:xfrm>
                <a:off x="1436267" y="3428930"/>
                <a:ext cx="136944" cy="123876"/>
              </a:xfrm>
              <a:custGeom>
                <a:rect b="b" l="l" r="r" t="t"/>
                <a:pathLst>
                  <a:path extrusionOk="0" h="21600" w="21600">
                    <a:moveTo>
                      <a:pt x="13148" y="21600"/>
                    </a:moveTo>
                    <a:cubicBezTo>
                      <a:pt x="9704" y="21600"/>
                      <a:pt x="6574" y="20206"/>
                      <a:pt x="4070" y="17768"/>
                    </a:cubicBezTo>
                    <a:cubicBezTo>
                      <a:pt x="1565" y="14981"/>
                      <a:pt x="313" y="11497"/>
                      <a:pt x="0" y="7665"/>
                    </a:cubicBezTo>
                    <a:cubicBezTo>
                      <a:pt x="0" y="4877"/>
                      <a:pt x="626" y="2090"/>
                      <a:pt x="1878" y="0"/>
                    </a:cubicBezTo>
                    <a:cubicBezTo>
                      <a:pt x="2817" y="348"/>
                      <a:pt x="2817" y="348"/>
                      <a:pt x="2817" y="348"/>
                    </a:cubicBezTo>
                    <a:cubicBezTo>
                      <a:pt x="1565" y="2439"/>
                      <a:pt x="939" y="5226"/>
                      <a:pt x="939" y="7665"/>
                    </a:cubicBezTo>
                    <a:cubicBezTo>
                      <a:pt x="1252" y="11148"/>
                      <a:pt x="2504" y="14632"/>
                      <a:pt x="4696" y="17071"/>
                    </a:cubicBezTo>
                    <a:cubicBezTo>
                      <a:pt x="7200" y="19510"/>
                      <a:pt x="10017" y="20555"/>
                      <a:pt x="13461" y="20555"/>
                    </a:cubicBezTo>
                    <a:cubicBezTo>
                      <a:pt x="16278" y="20555"/>
                      <a:pt x="18783" y="19161"/>
                      <a:pt x="20974" y="17419"/>
                    </a:cubicBezTo>
                    <a:cubicBezTo>
                      <a:pt x="21600" y="18116"/>
                      <a:pt x="21600" y="18116"/>
                      <a:pt x="21600" y="18116"/>
                    </a:cubicBezTo>
                    <a:cubicBezTo>
                      <a:pt x="19409" y="20206"/>
                      <a:pt x="16278" y="21600"/>
                      <a:pt x="13461" y="21600"/>
                    </a:cubicBezTo>
                    <a:cubicBezTo>
                      <a:pt x="13148" y="21600"/>
                      <a:pt x="13148" y="21600"/>
                      <a:pt x="1314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1470804" y="3387245"/>
                <a:ext cx="116694" cy="41688"/>
              </a:xfrm>
              <a:custGeom>
                <a:rect b="b" l="l" r="r" t="t"/>
                <a:pathLst>
                  <a:path extrusionOk="0" h="21600" w="21600">
                    <a:moveTo>
                      <a:pt x="20868" y="21600"/>
                    </a:moveTo>
                    <a:cubicBezTo>
                      <a:pt x="17939" y="9257"/>
                      <a:pt x="13546" y="3086"/>
                      <a:pt x="8420" y="3086"/>
                    </a:cubicBezTo>
                    <a:cubicBezTo>
                      <a:pt x="5858" y="4114"/>
                      <a:pt x="2929" y="6171"/>
                      <a:pt x="732" y="11314"/>
                    </a:cubicBezTo>
                    <a:cubicBezTo>
                      <a:pt x="0" y="8229"/>
                      <a:pt x="0" y="8229"/>
                      <a:pt x="0" y="8229"/>
                    </a:cubicBezTo>
                    <a:cubicBezTo>
                      <a:pt x="2563" y="3086"/>
                      <a:pt x="5492" y="1029"/>
                      <a:pt x="8420" y="0"/>
                    </a:cubicBezTo>
                    <a:cubicBezTo>
                      <a:pt x="13912" y="0"/>
                      <a:pt x="18671" y="7200"/>
                      <a:pt x="21600" y="19543"/>
                    </a:cubicBezTo>
                    <a:lnTo>
                      <a:pt x="20868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1413640" y="3358662"/>
                <a:ext cx="121500" cy="85752"/>
              </a:xfrm>
              <a:custGeom>
                <a:rect b="b" l="l" r="r" t="t"/>
                <a:pathLst>
                  <a:path extrusionOk="0" h="21600" w="21600">
                    <a:moveTo>
                      <a:pt x="1770" y="21600"/>
                    </a:moveTo>
                    <a:cubicBezTo>
                      <a:pt x="0" y="20595"/>
                      <a:pt x="0" y="20595"/>
                      <a:pt x="0" y="20595"/>
                    </a:cubicBezTo>
                    <a:cubicBezTo>
                      <a:pt x="2125" y="9042"/>
                      <a:pt x="9915" y="502"/>
                      <a:pt x="18413" y="0"/>
                    </a:cubicBezTo>
                    <a:cubicBezTo>
                      <a:pt x="19475" y="0"/>
                      <a:pt x="20538" y="0"/>
                      <a:pt x="21600" y="0"/>
                    </a:cubicBezTo>
                    <a:cubicBezTo>
                      <a:pt x="21246" y="2512"/>
                      <a:pt x="21246" y="2512"/>
                      <a:pt x="21246" y="2512"/>
                    </a:cubicBezTo>
                    <a:cubicBezTo>
                      <a:pt x="20538" y="2512"/>
                      <a:pt x="19475" y="2512"/>
                      <a:pt x="18413" y="2512"/>
                    </a:cubicBezTo>
                    <a:cubicBezTo>
                      <a:pt x="10623" y="2512"/>
                      <a:pt x="3541" y="10549"/>
                      <a:pt x="177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1480332" y="3372953"/>
                <a:ext cx="152442" cy="207252"/>
              </a:xfrm>
              <a:custGeom>
                <a:rect b="b" l="l" r="r" t="t"/>
                <a:pathLst>
                  <a:path extrusionOk="0" h="21600" w="21600">
                    <a:moveTo>
                      <a:pt x="5684" y="21600"/>
                    </a:moveTo>
                    <a:cubicBezTo>
                      <a:pt x="3695" y="21600"/>
                      <a:pt x="1705" y="21185"/>
                      <a:pt x="0" y="20769"/>
                    </a:cubicBezTo>
                    <a:cubicBezTo>
                      <a:pt x="284" y="19731"/>
                      <a:pt x="284" y="19731"/>
                      <a:pt x="284" y="19731"/>
                    </a:cubicBezTo>
                    <a:cubicBezTo>
                      <a:pt x="2274" y="20354"/>
                      <a:pt x="3979" y="20562"/>
                      <a:pt x="5968" y="20562"/>
                    </a:cubicBezTo>
                    <a:cubicBezTo>
                      <a:pt x="9947" y="20354"/>
                      <a:pt x="13642" y="19315"/>
                      <a:pt x="16200" y="17238"/>
                    </a:cubicBezTo>
                    <a:cubicBezTo>
                      <a:pt x="18758" y="15162"/>
                      <a:pt x="20179" y="12462"/>
                      <a:pt x="20179" y="9554"/>
                    </a:cubicBezTo>
                    <a:cubicBezTo>
                      <a:pt x="19895" y="6023"/>
                      <a:pt x="17337" y="2700"/>
                      <a:pt x="13358" y="831"/>
                    </a:cubicBezTo>
                    <a:cubicBezTo>
                      <a:pt x="13926" y="0"/>
                      <a:pt x="13926" y="0"/>
                      <a:pt x="13926" y="0"/>
                    </a:cubicBezTo>
                    <a:cubicBezTo>
                      <a:pt x="18474" y="2077"/>
                      <a:pt x="21316" y="5608"/>
                      <a:pt x="21600" y="9554"/>
                    </a:cubicBezTo>
                    <a:cubicBezTo>
                      <a:pt x="21600" y="12669"/>
                      <a:pt x="20179" y="15577"/>
                      <a:pt x="17337" y="17862"/>
                    </a:cubicBezTo>
                    <a:cubicBezTo>
                      <a:pt x="14211" y="20146"/>
                      <a:pt x="10232" y="21392"/>
                      <a:pt x="6253" y="21600"/>
                    </a:cubicBezTo>
                    <a:cubicBezTo>
                      <a:pt x="5968" y="21600"/>
                      <a:pt x="5684" y="21600"/>
                      <a:pt x="568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10093175" y="2297493"/>
                <a:ext cx="354888" cy="283446"/>
              </a:xfrm>
              <a:custGeom>
                <a:rect b="b" l="l" r="r" t="t"/>
                <a:pathLst>
                  <a:path extrusionOk="0" h="21600" w="21600">
                    <a:moveTo>
                      <a:pt x="21239" y="21600"/>
                    </a:moveTo>
                    <a:lnTo>
                      <a:pt x="0" y="633"/>
                    </a:lnTo>
                    <a:lnTo>
                      <a:pt x="361" y="0"/>
                    </a:lnTo>
                    <a:lnTo>
                      <a:pt x="21600" y="21148"/>
                    </a:lnTo>
                    <a:lnTo>
                      <a:pt x="21239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2"/>
              <p:cNvSpPr/>
              <p:nvPr/>
            </p:nvSpPr>
            <p:spPr>
              <a:xfrm>
                <a:off x="10370663" y="2553555"/>
                <a:ext cx="146348" cy="114318"/>
              </a:xfrm>
              <a:custGeom>
                <a:rect b="b" l="l" r="r" t="t"/>
                <a:pathLst>
                  <a:path extrusionOk="0" h="21600" w="21233">
                    <a:moveTo>
                      <a:pt x="9049" y="21600"/>
                    </a:moveTo>
                    <a:cubicBezTo>
                      <a:pt x="7881" y="21600"/>
                      <a:pt x="6714" y="21221"/>
                      <a:pt x="5546" y="20842"/>
                    </a:cubicBezTo>
                    <a:cubicBezTo>
                      <a:pt x="3503" y="20084"/>
                      <a:pt x="1459" y="18189"/>
                      <a:pt x="0" y="15916"/>
                    </a:cubicBezTo>
                    <a:cubicBezTo>
                      <a:pt x="584" y="15537"/>
                      <a:pt x="584" y="15537"/>
                      <a:pt x="584" y="15537"/>
                    </a:cubicBezTo>
                    <a:cubicBezTo>
                      <a:pt x="2043" y="17432"/>
                      <a:pt x="3795" y="18947"/>
                      <a:pt x="5838" y="19705"/>
                    </a:cubicBezTo>
                    <a:cubicBezTo>
                      <a:pt x="8757" y="20842"/>
                      <a:pt x="11676" y="20463"/>
                      <a:pt x="14303" y="18947"/>
                    </a:cubicBezTo>
                    <a:cubicBezTo>
                      <a:pt x="16930" y="17053"/>
                      <a:pt x="18973" y="14021"/>
                      <a:pt x="19849" y="10232"/>
                    </a:cubicBezTo>
                    <a:cubicBezTo>
                      <a:pt x="20724" y="7200"/>
                      <a:pt x="20432" y="3411"/>
                      <a:pt x="19557" y="379"/>
                    </a:cubicBezTo>
                    <a:cubicBezTo>
                      <a:pt x="20141" y="0"/>
                      <a:pt x="20141" y="0"/>
                      <a:pt x="20141" y="0"/>
                    </a:cubicBezTo>
                    <a:cubicBezTo>
                      <a:pt x="21308" y="3411"/>
                      <a:pt x="21600" y="7200"/>
                      <a:pt x="20724" y="10611"/>
                    </a:cubicBezTo>
                    <a:cubicBezTo>
                      <a:pt x="19557" y="14400"/>
                      <a:pt x="17514" y="17811"/>
                      <a:pt x="14886" y="19705"/>
                    </a:cubicBezTo>
                    <a:cubicBezTo>
                      <a:pt x="13135" y="20842"/>
                      <a:pt x="11092" y="21600"/>
                      <a:pt x="9049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2"/>
              <p:cNvSpPr/>
              <p:nvPr/>
            </p:nvSpPr>
            <p:spPr>
              <a:xfrm>
                <a:off x="10350715" y="2505916"/>
                <a:ext cx="64013" cy="102438"/>
              </a:xfrm>
              <a:custGeom>
                <a:rect b="b" l="l" r="r" t="t"/>
                <a:pathLst>
                  <a:path extrusionOk="0" h="21600" w="21109">
                    <a:moveTo>
                      <a:pt x="1473" y="21600"/>
                    </a:moveTo>
                    <a:cubicBezTo>
                      <a:pt x="-491" y="18277"/>
                      <a:pt x="-491" y="14538"/>
                      <a:pt x="1473" y="11215"/>
                    </a:cubicBezTo>
                    <a:cubicBezTo>
                      <a:pt x="4091" y="5815"/>
                      <a:pt x="11291" y="1246"/>
                      <a:pt x="20454" y="0"/>
                    </a:cubicBezTo>
                    <a:cubicBezTo>
                      <a:pt x="21109" y="1246"/>
                      <a:pt x="21109" y="1246"/>
                      <a:pt x="21109" y="1246"/>
                    </a:cubicBezTo>
                    <a:cubicBezTo>
                      <a:pt x="12600" y="2492"/>
                      <a:pt x="6054" y="6646"/>
                      <a:pt x="3436" y="11631"/>
                    </a:cubicBezTo>
                    <a:cubicBezTo>
                      <a:pt x="1473" y="14954"/>
                      <a:pt x="1473" y="17862"/>
                      <a:pt x="3436" y="21185"/>
                    </a:cubicBezTo>
                    <a:lnTo>
                      <a:pt x="1473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10321302" y="2535690"/>
                <a:ext cx="52943" cy="141750"/>
              </a:xfrm>
              <a:custGeom>
                <a:rect b="b" l="l" r="r" t="t"/>
                <a:pathLst>
                  <a:path extrusionOk="0" h="21600" w="18463">
                    <a:moveTo>
                      <a:pt x="16438" y="21600"/>
                    </a:moveTo>
                    <a:cubicBezTo>
                      <a:pt x="2938" y="17341"/>
                      <a:pt x="-3137" y="9431"/>
                      <a:pt x="1588" y="2434"/>
                    </a:cubicBezTo>
                    <a:cubicBezTo>
                      <a:pt x="2263" y="1521"/>
                      <a:pt x="2938" y="608"/>
                      <a:pt x="3613" y="0"/>
                    </a:cubicBezTo>
                    <a:cubicBezTo>
                      <a:pt x="6313" y="608"/>
                      <a:pt x="6313" y="608"/>
                      <a:pt x="6313" y="608"/>
                    </a:cubicBezTo>
                    <a:cubicBezTo>
                      <a:pt x="5638" y="1217"/>
                      <a:pt x="4963" y="2130"/>
                      <a:pt x="4963" y="2738"/>
                    </a:cubicBezTo>
                    <a:cubicBezTo>
                      <a:pt x="238" y="9431"/>
                      <a:pt x="5638" y="16428"/>
                      <a:pt x="18463" y="20383"/>
                    </a:cubicBezTo>
                    <a:lnTo>
                      <a:pt x="16438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10362327" y="2471928"/>
                <a:ext cx="181089" cy="184064"/>
              </a:xfrm>
              <a:custGeom>
                <a:rect b="b" l="l" r="r" t="t"/>
                <a:pathLst>
                  <a:path extrusionOk="0" h="20863" w="20149">
                    <a:moveTo>
                      <a:pt x="17192" y="20863"/>
                    </a:moveTo>
                    <a:cubicBezTo>
                      <a:pt x="16531" y="20181"/>
                      <a:pt x="16531" y="20181"/>
                      <a:pt x="16531" y="20181"/>
                    </a:cubicBezTo>
                    <a:cubicBezTo>
                      <a:pt x="17412" y="19044"/>
                      <a:pt x="18073" y="17680"/>
                      <a:pt x="18514" y="16088"/>
                    </a:cubicBezTo>
                    <a:cubicBezTo>
                      <a:pt x="20498" y="10177"/>
                      <a:pt x="17192" y="3583"/>
                      <a:pt x="11241" y="1764"/>
                    </a:cubicBezTo>
                    <a:cubicBezTo>
                      <a:pt x="7494" y="400"/>
                      <a:pt x="3527" y="1309"/>
                      <a:pt x="661" y="3810"/>
                    </a:cubicBezTo>
                    <a:cubicBezTo>
                      <a:pt x="0" y="2901"/>
                      <a:pt x="0" y="2901"/>
                      <a:pt x="0" y="2901"/>
                    </a:cubicBezTo>
                    <a:cubicBezTo>
                      <a:pt x="3086" y="172"/>
                      <a:pt x="7494" y="-737"/>
                      <a:pt x="11461" y="627"/>
                    </a:cubicBezTo>
                    <a:cubicBezTo>
                      <a:pt x="17853" y="2674"/>
                      <a:pt x="21600" y="9722"/>
                      <a:pt x="19616" y="16543"/>
                    </a:cubicBezTo>
                    <a:cubicBezTo>
                      <a:pt x="19176" y="18135"/>
                      <a:pt x="18294" y="19726"/>
                      <a:pt x="17192" y="208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5452101" y="709910"/>
                <a:ext cx="157194" cy="868212"/>
              </a:xfrm>
              <a:custGeom>
                <a:rect b="b" l="l" r="r" t="t"/>
                <a:pathLst>
                  <a:path extrusionOk="0" h="21600" w="21600">
                    <a:moveTo>
                      <a:pt x="1462" y="21600"/>
                    </a:moveTo>
                    <a:lnTo>
                      <a:pt x="0" y="21600"/>
                    </a:lnTo>
                    <a:lnTo>
                      <a:pt x="20463" y="0"/>
                    </a:lnTo>
                    <a:lnTo>
                      <a:pt x="21600" y="30"/>
                    </a:lnTo>
                    <a:lnTo>
                      <a:pt x="146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5148412" y="1193450"/>
                <a:ext cx="136944" cy="403758"/>
              </a:xfrm>
              <a:custGeom>
                <a:rect b="b" l="l" r="r" t="t"/>
                <a:pathLst>
                  <a:path extrusionOk="0" h="21600" w="21600">
                    <a:moveTo>
                      <a:pt x="20110" y="21600"/>
                    </a:moveTo>
                    <a:lnTo>
                      <a:pt x="0" y="254"/>
                    </a:lnTo>
                    <a:lnTo>
                      <a:pt x="1676" y="0"/>
                    </a:lnTo>
                    <a:lnTo>
                      <a:pt x="21600" y="21346"/>
                    </a:lnTo>
                    <a:lnTo>
                      <a:pt x="20110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2"/>
              <p:cNvSpPr/>
              <p:nvPr/>
            </p:nvSpPr>
            <p:spPr>
              <a:xfrm>
                <a:off x="5291325" y="2711956"/>
                <a:ext cx="28566" cy="254880"/>
              </a:xfrm>
              <a:custGeom>
                <a:rect b="b" l="l" r="r" t="t"/>
                <a:pathLst>
                  <a:path extrusionOk="0" h="21600" w="21600">
                    <a:moveTo>
                      <a:pt x="7776" y="21600"/>
                    </a:moveTo>
                    <a:lnTo>
                      <a:pt x="0" y="21600"/>
                    </a:lnTo>
                    <a:lnTo>
                      <a:pt x="16416" y="0"/>
                    </a:lnTo>
                    <a:lnTo>
                      <a:pt x="21600" y="0"/>
                    </a:lnTo>
                    <a:lnTo>
                      <a:pt x="7776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2"/>
              <p:cNvSpPr/>
              <p:nvPr/>
            </p:nvSpPr>
            <p:spPr>
              <a:xfrm>
                <a:off x="8247226" y="519352"/>
                <a:ext cx="522828" cy="219132"/>
              </a:xfrm>
              <a:custGeom>
                <a:rect b="b" l="l" r="r" t="t"/>
                <a:pathLst>
                  <a:path extrusionOk="0" h="21600" w="21600">
                    <a:moveTo>
                      <a:pt x="21453" y="21600"/>
                    </a:moveTo>
                    <a:lnTo>
                      <a:pt x="0" y="817"/>
                    </a:lnTo>
                    <a:lnTo>
                      <a:pt x="196" y="0"/>
                    </a:lnTo>
                    <a:lnTo>
                      <a:pt x="21600" y="20783"/>
                    </a:lnTo>
                    <a:lnTo>
                      <a:pt x="21453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2"/>
              <p:cNvSpPr/>
              <p:nvPr/>
            </p:nvSpPr>
            <p:spPr>
              <a:xfrm>
                <a:off x="8776001" y="507442"/>
                <a:ext cx="670518" cy="238194"/>
              </a:xfrm>
              <a:custGeom>
                <a:rect b="b" l="l" r="r" t="t"/>
                <a:pathLst>
                  <a:path extrusionOk="0" h="21600" w="21600">
                    <a:moveTo>
                      <a:pt x="115" y="21600"/>
                    </a:moveTo>
                    <a:lnTo>
                      <a:pt x="0" y="20955"/>
                    </a:lnTo>
                    <a:lnTo>
                      <a:pt x="21447" y="0"/>
                    </a:lnTo>
                    <a:lnTo>
                      <a:pt x="21600" y="752"/>
                    </a:lnTo>
                    <a:lnTo>
                      <a:pt x="115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2"/>
              <p:cNvSpPr/>
              <p:nvPr/>
            </p:nvSpPr>
            <p:spPr>
              <a:xfrm>
                <a:off x="8686681" y="700382"/>
                <a:ext cx="136944" cy="125064"/>
              </a:xfrm>
              <a:custGeom>
                <a:rect b="b" l="l" r="r" t="t"/>
                <a:pathLst>
                  <a:path extrusionOk="0" h="21600" w="21600">
                    <a:moveTo>
                      <a:pt x="12835" y="21600"/>
                    </a:moveTo>
                    <a:cubicBezTo>
                      <a:pt x="9704" y="21600"/>
                      <a:pt x="6574" y="20229"/>
                      <a:pt x="4070" y="17486"/>
                    </a:cubicBezTo>
                    <a:cubicBezTo>
                      <a:pt x="1565" y="15086"/>
                      <a:pt x="0" y="11657"/>
                      <a:pt x="0" y="7886"/>
                    </a:cubicBezTo>
                    <a:cubicBezTo>
                      <a:pt x="0" y="5143"/>
                      <a:pt x="626" y="2400"/>
                      <a:pt x="1878" y="0"/>
                    </a:cubicBezTo>
                    <a:cubicBezTo>
                      <a:pt x="2504" y="686"/>
                      <a:pt x="2504" y="686"/>
                      <a:pt x="2504" y="686"/>
                    </a:cubicBezTo>
                    <a:cubicBezTo>
                      <a:pt x="1565" y="2743"/>
                      <a:pt x="939" y="5143"/>
                      <a:pt x="939" y="7543"/>
                    </a:cubicBezTo>
                    <a:cubicBezTo>
                      <a:pt x="939" y="11314"/>
                      <a:pt x="2504" y="14400"/>
                      <a:pt x="4696" y="16800"/>
                    </a:cubicBezTo>
                    <a:cubicBezTo>
                      <a:pt x="6887" y="19200"/>
                      <a:pt x="10017" y="20571"/>
                      <a:pt x="13148" y="20571"/>
                    </a:cubicBezTo>
                    <a:cubicBezTo>
                      <a:pt x="15965" y="20229"/>
                      <a:pt x="18783" y="19200"/>
                      <a:pt x="20974" y="17143"/>
                    </a:cubicBezTo>
                    <a:cubicBezTo>
                      <a:pt x="21600" y="17829"/>
                      <a:pt x="21600" y="17829"/>
                      <a:pt x="21600" y="17829"/>
                    </a:cubicBezTo>
                    <a:cubicBezTo>
                      <a:pt x="19096" y="20229"/>
                      <a:pt x="16278" y="21257"/>
                      <a:pt x="13461" y="21600"/>
                    </a:cubicBezTo>
                    <a:cubicBezTo>
                      <a:pt x="13148" y="21600"/>
                      <a:pt x="13148" y="21600"/>
                      <a:pt x="12835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8720027" y="661079"/>
                <a:ext cx="116694" cy="38124"/>
              </a:xfrm>
              <a:custGeom>
                <a:rect b="b" l="l" r="r" t="t"/>
                <a:pathLst>
                  <a:path extrusionOk="0" h="21600" w="21600">
                    <a:moveTo>
                      <a:pt x="20502" y="21600"/>
                    </a:moveTo>
                    <a:cubicBezTo>
                      <a:pt x="17939" y="9720"/>
                      <a:pt x="13546" y="3240"/>
                      <a:pt x="8420" y="3240"/>
                    </a:cubicBezTo>
                    <a:cubicBezTo>
                      <a:pt x="5858" y="3240"/>
                      <a:pt x="2929" y="6480"/>
                      <a:pt x="732" y="10800"/>
                    </a:cubicBezTo>
                    <a:cubicBezTo>
                      <a:pt x="0" y="8640"/>
                      <a:pt x="0" y="8640"/>
                      <a:pt x="0" y="8640"/>
                    </a:cubicBezTo>
                    <a:cubicBezTo>
                      <a:pt x="2563" y="3240"/>
                      <a:pt x="5492" y="0"/>
                      <a:pt x="8420" y="0"/>
                    </a:cubicBezTo>
                    <a:cubicBezTo>
                      <a:pt x="13546" y="0"/>
                      <a:pt x="18671" y="7560"/>
                      <a:pt x="21600" y="20520"/>
                    </a:cubicBezTo>
                    <a:lnTo>
                      <a:pt x="20502" y="2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8664053" y="628923"/>
                <a:ext cx="121500" cy="85752"/>
              </a:xfrm>
              <a:custGeom>
                <a:rect b="b" l="l" r="r" t="t"/>
                <a:pathLst>
                  <a:path extrusionOk="0" h="21600" w="21600">
                    <a:moveTo>
                      <a:pt x="1416" y="21600"/>
                    </a:moveTo>
                    <a:cubicBezTo>
                      <a:pt x="0" y="21098"/>
                      <a:pt x="0" y="21098"/>
                      <a:pt x="0" y="21098"/>
                    </a:cubicBezTo>
                    <a:cubicBezTo>
                      <a:pt x="2125" y="9042"/>
                      <a:pt x="9915" y="502"/>
                      <a:pt x="18413" y="0"/>
                    </a:cubicBezTo>
                    <a:cubicBezTo>
                      <a:pt x="19475" y="0"/>
                      <a:pt x="20538" y="502"/>
                      <a:pt x="21600" y="502"/>
                    </a:cubicBezTo>
                    <a:cubicBezTo>
                      <a:pt x="21246" y="3014"/>
                      <a:pt x="21246" y="3014"/>
                      <a:pt x="21246" y="3014"/>
                    </a:cubicBezTo>
                    <a:cubicBezTo>
                      <a:pt x="20184" y="2512"/>
                      <a:pt x="19475" y="2512"/>
                      <a:pt x="18413" y="2512"/>
                    </a:cubicBezTo>
                    <a:cubicBezTo>
                      <a:pt x="10623" y="3014"/>
                      <a:pt x="3541" y="11051"/>
                      <a:pt x="1416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8728364" y="647979"/>
                <a:ext cx="152442" cy="207252"/>
              </a:xfrm>
              <a:custGeom>
                <a:rect b="b" l="l" r="r" t="t"/>
                <a:pathLst>
                  <a:path extrusionOk="0" h="21600" w="21600">
                    <a:moveTo>
                      <a:pt x="5891" y="21600"/>
                    </a:moveTo>
                    <a:cubicBezTo>
                      <a:pt x="3927" y="21600"/>
                      <a:pt x="1964" y="21390"/>
                      <a:pt x="0" y="20971"/>
                    </a:cubicBezTo>
                    <a:cubicBezTo>
                      <a:pt x="561" y="19922"/>
                      <a:pt x="561" y="19922"/>
                      <a:pt x="561" y="19922"/>
                    </a:cubicBezTo>
                    <a:cubicBezTo>
                      <a:pt x="2525" y="20551"/>
                      <a:pt x="4208" y="20761"/>
                      <a:pt x="6171" y="20551"/>
                    </a:cubicBezTo>
                    <a:cubicBezTo>
                      <a:pt x="10099" y="20551"/>
                      <a:pt x="13465" y="19293"/>
                      <a:pt x="16270" y="17196"/>
                    </a:cubicBezTo>
                    <a:cubicBezTo>
                      <a:pt x="18795" y="15309"/>
                      <a:pt x="20197" y="12583"/>
                      <a:pt x="20197" y="9647"/>
                    </a:cubicBezTo>
                    <a:cubicBezTo>
                      <a:pt x="19917" y="6082"/>
                      <a:pt x="17392" y="2726"/>
                      <a:pt x="13184" y="839"/>
                    </a:cubicBezTo>
                    <a:cubicBezTo>
                      <a:pt x="14026" y="0"/>
                      <a:pt x="14026" y="0"/>
                      <a:pt x="14026" y="0"/>
                    </a:cubicBezTo>
                    <a:cubicBezTo>
                      <a:pt x="18514" y="2097"/>
                      <a:pt x="21319" y="5662"/>
                      <a:pt x="21600" y="9647"/>
                    </a:cubicBezTo>
                    <a:cubicBezTo>
                      <a:pt x="21600" y="12792"/>
                      <a:pt x="20197" y="15728"/>
                      <a:pt x="17112" y="18035"/>
                    </a:cubicBezTo>
                    <a:cubicBezTo>
                      <a:pt x="14306" y="20342"/>
                      <a:pt x="10379" y="21600"/>
                      <a:pt x="6171" y="21600"/>
                    </a:cubicBezTo>
                    <a:cubicBezTo>
                      <a:pt x="6171" y="21600"/>
                      <a:pt x="5891" y="21600"/>
                      <a:pt x="589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690742" y="234707"/>
                <a:ext cx="173880" cy="183438"/>
              </a:xfrm>
              <a:custGeom>
                <a:rect b="b" l="l" r="r" t="t"/>
                <a:pathLst>
                  <a:path extrusionOk="0" h="21600" w="21600">
                    <a:moveTo>
                      <a:pt x="21600" y="19487"/>
                    </a:moveTo>
                    <a:cubicBezTo>
                      <a:pt x="15218" y="6339"/>
                      <a:pt x="15218" y="6339"/>
                      <a:pt x="15218" y="6339"/>
                    </a:cubicBezTo>
                    <a:cubicBezTo>
                      <a:pt x="15218" y="5870"/>
                      <a:pt x="15218" y="3052"/>
                      <a:pt x="15218" y="939"/>
                    </a:cubicBezTo>
                    <a:cubicBezTo>
                      <a:pt x="15709" y="939"/>
                      <a:pt x="15709" y="939"/>
                      <a:pt x="15709" y="939"/>
                    </a:cubicBezTo>
                    <a:cubicBezTo>
                      <a:pt x="15709" y="0"/>
                      <a:pt x="15709" y="0"/>
                      <a:pt x="15709" y="0"/>
                    </a:cubicBezTo>
                    <a:cubicBezTo>
                      <a:pt x="5891" y="0"/>
                      <a:pt x="5891" y="0"/>
                      <a:pt x="5891" y="0"/>
                    </a:cubicBezTo>
                    <a:cubicBezTo>
                      <a:pt x="5891" y="939"/>
                      <a:pt x="5891" y="939"/>
                      <a:pt x="5891" y="939"/>
                    </a:cubicBezTo>
                    <a:cubicBezTo>
                      <a:pt x="6382" y="939"/>
                      <a:pt x="6382" y="939"/>
                      <a:pt x="6382" y="939"/>
                    </a:cubicBezTo>
                    <a:cubicBezTo>
                      <a:pt x="6382" y="6339"/>
                      <a:pt x="6382" y="6339"/>
                      <a:pt x="6382" y="6339"/>
                    </a:cubicBezTo>
                    <a:cubicBezTo>
                      <a:pt x="0" y="19487"/>
                      <a:pt x="0" y="19487"/>
                      <a:pt x="0" y="19487"/>
                    </a:cubicBezTo>
                    <a:cubicBezTo>
                      <a:pt x="0" y="19957"/>
                      <a:pt x="0" y="20426"/>
                      <a:pt x="245" y="20896"/>
                    </a:cubicBezTo>
                    <a:cubicBezTo>
                      <a:pt x="736" y="21365"/>
                      <a:pt x="1227" y="21600"/>
                      <a:pt x="1718" y="21600"/>
                    </a:cubicBezTo>
                    <a:cubicBezTo>
                      <a:pt x="19882" y="21600"/>
                      <a:pt x="19882" y="21600"/>
                      <a:pt x="19882" y="21600"/>
                    </a:cubicBezTo>
                    <a:cubicBezTo>
                      <a:pt x="20373" y="21600"/>
                      <a:pt x="20864" y="21365"/>
                      <a:pt x="21355" y="20896"/>
                    </a:cubicBezTo>
                    <a:cubicBezTo>
                      <a:pt x="21600" y="20426"/>
                      <a:pt x="21600" y="19957"/>
                      <a:pt x="21600" y="19487"/>
                    </a:cubicBezTo>
                    <a:close/>
                    <a:moveTo>
                      <a:pt x="13500" y="18313"/>
                    </a:moveTo>
                    <a:cubicBezTo>
                      <a:pt x="13009" y="18313"/>
                      <a:pt x="12518" y="18078"/>
                      <a:pt x="12518" y="17374"/>
                    </a:cubicBezTo>
                    <a:cubicBezTo>
                      <a:pt x="12518" y="16904"/>
                      <a:pt x="13009" y="16435"/>
                      <a:pt x="13500" y="16435"/>
                    </a:cubicBezTo>
                    <a:cubicBezTo>
                      <a:pt x="13991" y="16435"/>
                      <a:pt x="14482" y="16904"/>
                      <a:pt x="14482" y="17374"/>
                    </a:cubicBezTo>
                    <a:cubicBezTo>
                      <a:pt x="14482" y="18078"/>
                      <a:pt x="13991" y="18313"/>
                      <a:pt x="13500" y="18313"/>
                    </a:cubicBezTo>
                    <a:close/>
                    <a:moveTo>
                      <a:pt x="12273" y="14322"/>
                    </a:moveTo>
                    <a:cubicBezTo>
                      <a:pt x="12273" y="15730"/>
                      <a:pt x="11291" y="16904"/>
                      <a:pt x="9818" y="16904"/>
                    </a:cubicBezTo>
                    <a:cubicBezTo>
                      <a:pt x="8345" y="16904"/>
                      <a:pt x="7118" y="15730"/>
                      <a:pt x="7118" y="14322"/>
                    </a:cubicBezTo>
                    <a:cubicBezTo>
                      <a:pt x="3682" y="14322"/>
                      <a:pt x="3682" y="14322"/>
                      <a:pt x="3682" y="14322"/>
                    </a:cubicBezTo>
                    <a:cubicBezTo>
                      <a:pt x="7364" y="6574"/>
                      <a:pt x="7364" y="6574"/>
                      <a:pt x="7364" y="6574"/>
                    </a:cubicBezTo>
                    <a:cubicBezTo>
                      <a:pt x="7364" y="939"/>
                      <a:pt x="7364" y="939"/>
                      <a:pt x="7364" y="939"/>
                    </a:cubicBezTo>
                    <a:cubicBezTo>
                      <a:pt x="14236" y="939"/>
                      <a:pt x="14236" y="939"/>
                      <a:pt x="14236" y="939"/>
                    </a:cubicBezTo>
                    <a:cubicBezTo>
                      <a:pt x="13991" y="4461"/>
                      <a:pt x="14236" y="5870"/>
                      <a:pt x="14236" y="6339"/>
                    </a:cubicBezTo>
                    <a:cubicBezTo>
                      <a:pt x="10555" y="6339"/>
                      <a:pt x="10555" y="6339"/>
                      <a:pt x="10555" y="6339"/>
                    </a:cubicBezTo>
                    <a:cubicBezTo>
                      <a:pt x="10555" y="7278"/>
                      <a:pt x="10555" y="7278"/>
                      <a:pt x="10555" y="7278"/>
                    </a:cubicBezTo>
                    <a:cubicBezTo>
                      <a:pt x="14482" y="7278"/>
                      <a:pt x="14482" y="7278"/>
                      <a:pt x="14482" y="7278"/>
                    </a:cubicBezTo>
                    <a:cubicBezTo>
                      <a:pt x="14973" y="8452"/>
                      <a:pt x="14973" y="8452"/>
                      <a:pt x="14973" y="8452"/>
                    </a:cubicBezTo>
                    <a:cubicBezTo>
                      <a:pt x="11291" y="8452"/>
                      <a:pt x="11291" y="8452"/>
                      <a:pt x="11291" y="8452"/>
                    </a:cubicBezTo>
                    <a:cubicBezTo>
                      <a:pt x="11291" y="9391"/>
                      <a:pt x="11291" y="9391"/>
                      <a:pt x="11291" y="9391"/>
                    </a:cubicBezTo>
                    <a:cubicBezTo>
                      <a:pt x="15464" y="9391"/>
                      <a:pt x="15464" y="9391"/>
                      <a:pt x="15464" y="9391"/>
                    </a:cubicBezTo>
                    <a:cubicBezTo>
                      <a:pt x="15464" y="9157"/>
                      <a:pt x="15464" y="9157"/>
                      <a:pt x="15464" y="9157"/>
                    </a:cubicBezTo>
                    <a:cubicBezTo>
                      <a:pt x="15955" y="10330"/>
                      <a:pt x="15955" y="10330"/>
                      <a:pt x="15955" y="10330"/>
                    </a:cubicBezTo>
                    <a:cubicBezTo>
                      <a:pt x="12273" y="10330"/>
                      <a:pt x="12273" y="10330"/>
                      <a:pt x="12273" y="10330"/>
                    </a:cubicBezTo>
                    <a:cubicBezTo>
                      <a:pt x="12273" y="11270"/>
                      <a:pt x="12273" y="11270"/>
                      <a:pt x="12273" y="11270"/>
                    </a:cubicBezTo>
                    <a:cubicBezTo>
                      <a:pt x="16445" y="11270"/>
                      <a:pt x="16445" y="11270"/>
                      <a:pt x="16445" y="11270"/>
                    </a:cubicBezTo>
                    <a:cubicBezTo>
                      <a:pt x="16445" y="11270"/>
                      <a:pt x="16445" y="11270"/>
                      <a:pt x="16445" y="11270"/>
                    </a:cubicBezTo>
                    <a:cubicBezTo>
                      <a:pt x="17918" y="14322"/>
                      <a:pt x="17918" y="14322"/>
                      <a:pt x="17918" y="14322"/>
                    </a:cubicBezTo>
                    <a:lnTo>
                      <a:pt x="12273" y="14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5403272" y="1405445"/>
                <a:ext cx="603828" cy="377568"/>
              </a:xfrm>
              <a:custGeom>
                <a:rect b="b" l="l" r="r" t="t"/>
                <a:pathLst>
                  <a:path extrusionOk="0" h="21600" w="21600">
                    <a:moveTo>
                      <a:pt x="19383" y="21600"/>
                    </a:moveTo>
                    <a:cubicBezTo>
                      <a:pt x="19311" y="21371"/>
                      <a:pt x="19311" y="21371"/>
                      <a:pt x="19311" y="21371"/>
                    </a:cubicBezTo>
                    <a:cubicBezTo>
                      <a:pt x="15163" y="10743"/>
                      <a:pt x="8011" y="4229"/>
                      <a:pt x="143" y="4114"/>
                    </a:cubicBezTo>
                    <a:cubicBezTo>
                      <a:pt x="0" y="4114"/>
                      <a:pt x="0" y="4114"/>
                      <a:pt x="0" y="41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8940" y="114"/>
                      <a:pt x="16951" y="7200"/>
                      <a:pt x="21528" y="19200"/>
                    </a:cubicBezTo>
                    <a:cubicBezTo>
                      <a:pt x="21600" y="19314"/>
                      <a:pt x="21600" y="19314"/>
                      <a:pt x="21600" y="19314"/>
                    </a:cubicBezTo>
                    <a:lnTo>
                      <a:pt x="19383" y="21600"/>
                    </a:lnTo>
                    <a:close/>
                    <a:moveTo>
                      <a:pt x="286" y="3771"/>
                    </a:moveTo>
                    <a:cubicBezTo>
                      <a:pt x="8082" y="3886"/>
                      <a:pt x="15306" y="10400"/>
                      <a:pt x="19454" y="21029"/>
                    </a:cubicBezTo>
                    <a:cubicBezTo>
                      <a:pt x="21242" y="19200"/>
                      <a:pt x="21242" y="19200"/>
                      <a:pt x="21242" y="19200"/>
                    </a:cubicBezTo>
                    <a:cubicBezTo>
                      <a:pt x="16665" y="7543"/>
                      <a:pt x="8869" y="571"/>
                      <a:pt x="286" y="343"/>
                    </a:cubicBezTo>
                    <a:lnTo>
                      <a:pt x="286" y="377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823287" y="1535263"/>
                <a:ext cx="1156410" cy="11529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10800" y="21600"/>
                      <a:pt x="10763" y="21562"/>
                      <a:pt x="10763" y="21562"/>
                    </a:cubicBezTo>
                    <a:cubicBezTo>
                      <a:pt x="10763" y="21525"/>
                      <a:pt x="10763" y="21487"/>
                      <a:pt x="10800" y="21487"/>
                    </a:cubicBezTo>
                    <a:cubicBezTo>
                      <a:pt x="10800" y="21487"/>
                      <a:pt x="10800" y="21487"/>
                      <a:pt x="10800" y="21487"/>
                    </a:cubicBezTo>
                    <a:cubicBezTo>
                      <a:pt x="10987" y="21487"/>
                      <a:pt x="11136" y="21487"/>
                      <a:pt x="11323" y="21487"/>
                    </a:cubicBezTo>
                    <a:cubicBezTo>
                      <a:pt x="11361" y="21487"/>
                      <a:pt x="11361" y="21525"/>
                      <a:pt x="11361" y="21525"/>
                    </a:cubicBezTo>
                    <a:cubicBezTo>
                      <a:pt x="11361" y="21562"/>
                      <a:pt x="11361" y="21562"/>
                      <a:pt x="11323" y="21562"/>
                    </a:cubicBezTo>
                    <a:cubicBezTo>
                      <a:pt x="11174" y="21600"/>
                      <a:pt x="10987" y="21600"/>
                      <a:pt x="10800" y="21600"/>
                    </a:cubicBezTo>
                    <a:close/>
                    <a:moveTo>
                      <a:pt x="10426" y="21600"/>
                    </a:moveTo>
                    <a:cubicBezTo>
                      <a:pt x="10426" y="21600"/>
                      <a:pt x="10426" y="21600"/>
                      <a:pt x="10426" y="21600"/>
                    </a:cubicBezTo>
                    <a:cubicBezTo>
                      <a:pt x="10277" y="21562"/>
                      <a:pt x="10090" y="21562"/>
                      <a:pt x="9903" y="21562"/>
                    </a:cubicBezTo>
                    <a:cubicBezTo>
                      <a:pt x="9866" y="21562"/>
                      <a:pt x="9866" y="21525"/>
                      <a:pt x="9866" y="21525"/>
                    </a:cubicBezTo>
                    <a:cubicBezTo>
                      <a:pt x="9866" y="21487"/>
                      <a:pt x="9903" y="21450"/>
                      <a:pt x="9903" y="21450"/>
                    </a:cubicBezTo>
                    <a:cubicBezTo>
                      <a:pt x="10090" y="21487"/>
                      <a:pt x="10277" y="21487"/>
                      <a:pt x="10464" y="21487"/>
                    </a:cubicBezTo>
                    <a:cubicBezTo>
                      <a:pt x="10464" y="21487"/>
                      <a:pt x="10501" y="21525"/>
                      <a:pt x="10501" y="21525"/>
                    </a:cubicBezTo>
                    <a:cubicBezTo>
                      <a:pt x="10501" y="21562"/>
                      <a:pt x="10464" y="21600"/>
                      <a:pt x="10426" y="21600"/>
                    </a:cubicBezTo>
                    <a:close/>
                    <a:moveTo>
                      <a:pt x="11697" y="21562"/>
                    </a:moveTo>
                    <a:cubicBezTo>
                      <a:pt x="11660" y="21562"/>
                      <a:pt x="11660" y="21525"/>
                      <a:pt x="11622" y="21525"/>
                    </a:cubicBezTo>
                    <a:cubicBezTo>
                      <a:pt x="11622" y="21487"/>
                      <a:pt x="11660" y="21487"/>
                      <a:pt x="11697" y="21450"/>
                    </a:cubicBezTo>
                    <a:cubicBezTo>
                      <a:pt x="11846" y="21450"/>
                      <a:pt x="12033" y="21450"/>
                      <a:pt x="12220" y="21413"/>
                    </a:cubicBezTo>
                    <a:cubicBezTo>
                      <a:pt x="12220" y="21413"/>
                      <a:pt x="12257" y="21413"/>
                      <a:pt x="12257" y="21450"/>
                    </a:cubicBezTo>
                    <a:cubicBezTo>
                      <a:pt x="12257" y="21487"/>
                      <a:pt x="12257" y="21487"/>
                      <a:pt x="12220" y="21487"/>
                    </a:cubicBezTo>
                    <a:cubicBezTo>
                      <a:pt x="12033" y="21525"/>
                      <a:pt x="11884" y="21525"/>
                      <a:pt x="11697" y="21562"/>
                    </a:cubicBezTo>
                    <a:cubicBezTo>
                      <a:pt x="11697" y="21562"/>
                      <a:pt x="11697" y="21562"/>
                      <a:pt x="11697" y="21562"/>
                    </a:cubicBezTo>
                    <a:close/>
                    <a:moveTo>
                      <a:pt x="9567" y="21525"/>
                    </a:moveTo>
                    <a:cubicBezTo>
                      <a:pt x="9567" y="21525"/>
                      <a:pt x="9567" y="21525"/>
                      <a:pt x="9567" y="21525"/>
                    </a:cubicBezTo>
                    <a:cubicBezTo>
                      <a:pt x="9380" y="21487"/>
                      <a:pt x="9193" y="21487"/>
                      <a:pt x="9006" y="21450"/>
                    </a:cubicBezTo>
                    <a:cubicBezTo>
                      <a:pt x="9006" y="21450"/>
                      <a:pt x="8969" y="21413"/>
                      <a:pt x="9006" y="21413"/>
                    </a:cubicBezTo>
                    <a:cubicBezTo>
                      <a:pt x="9006" y="21375"/>
                      <a:pt x="9006" y="21338"/>
                      <a:pt x="9044" y="21375"/>
                    </a:cubicBezTo>
                    <a:cubicBezTo>
                      <a:pt x="9230" y="21375"/>
                      <a:pt x="9380" y="21413"/>
                      <a:pt x="9567" y="21450"/>
                    </a:cubicBezTo>
                    <a:cubicBezTo>
                      <a:pt x="9604" y="21450"/>
                      <a:pt x="9604" y="21450"/>
                      <a:pt x="9604" y="21487"/>
                    </a:cubicBezTo>
                    <a:cubicBezTo>
                      <a:pt x="9604" y="21487"/>
                      <a:pt x="9567" y="21525"/>
                      <a:pt x="9567" y="21525"/>
                    </a:cubicBezTo>
                    <a:close/>
                    <a:moveTo>
                      <a:pt x="12556" y="21450"/>
                    </a:moveTo>
                    <a:cubicBezTo>
                      <a:pt x="12556" y="21450"/>
                      <a:pt x="12519" y="21450"/>
                      <a:pt x="12519" y="21413"/>
                    </a:cubicBezTo>
                    <a:cubicBezTo>
                      <a:pt x="12519" y="21375"/>
                      <a:pt x="12519" y="21375"/>
                      <a:pt x="12556" y="21375"/>
                    </a:cubicBezTo>
                    <a:cubicBezTo>
                      <a:pt x="12743" y="21338"/>
                      <a:pt x="12893" y="21300"/>
                      <a:pt x="13080" y="21263"/>
                    </a:cubicBezTo>
                    <a:cubicBezTo>
                      <a:pt x="13117" y="21263"/>
                      <a:pt x="13117" y="21263"/>
                      <a:pt x="13117" y="21300"/>
                    </a:cubicBezTo>
                    <a:cubicBezTo>
                      <a:pt x="13154" y="21338"/>
                      <a:pt x="13117" y="21338"/>
                      <a:pt x="13080" y="21338"/>
                    </a:cubicBezTo>
                    <a:cubicBezTo>
                      <a:pt x="12930" y="21375"/>
                      <a:pt x="12743" y="21413"/>
                      <a:pt x="12556" y="21450"/>
                    </a:cubicBezTo>
                    <a:cubicBezTo>
                      <a:pt x="12556" y="21450"/>
                      <a:pt x="12556" y="21450"/>
                      <a:pt x="12556" y="21450"/>
                    </a:cubicBezTo>
                    <a:close/>
                    <a:moveTo>
                      <a:pt x="8670" y="21375"/>
                    </a:moveTo>
                    <a:cubicBezTo>
                      <a:pt x="8670" y="21375"/>
                      <a:pt x="8670" y="21375"/>
                      <a:pt x="8670" y="21375"/>
                    </a:cubicBezTo>
                    <a:cubicBezTo>
                      <a:pt x="8483" y="21338"/>
                      <a:pt x="8334" y="21300"/>
                      <a:pt x="8147" y="21263"/>
                    </a:cubicBezTo>
                    <a:cubicBezTo>
                      <a:pt x="8147" y="21263"/>
                      <a:pt x="8109" y="21225"/>
                      <a:pt x="8109" y="21225"/>
                    </a:cubicBezTo>
                    <a:cubicBezTo>
                      <a:pt x="8109" y="21187"/>
                      <a:pt x="8147" y="21187"/>
                      <a:pt x="8184" y="21187"/>
                    </a:cubicBezTo>
                    <a:cubicBezTo>
                      <a:pt x="8334" y="21225"/>
                      <a:pt x="8520" y="21263"/>
                      <a:pt x="8707" y="21300"/>
                    </a:cubicBezTo>
                    <a:cubicBezTo>
                      <a:pt x="8707" y="21300"/>
                      <a:pt x="8745" y="21338"/>
                      <a:pt x="8745" y="21338"/>
                    </a:cubicBezTo>
                    <a:cubicBezTo>
                      <a:pt x="8707" y="21375"/>
                      <a:pt x="8707" y="21375"/>
                      <a:pt x="8670" y="21375"/>
                    </a:cubicBezTo>
                    <a:close/>
                    <a:moveTo>
                      <a:pt x="13416" y="21263"/>
                    </a:moveTo>
                    <a:cubicBezTo>
                      <a:pt x="13416" y="21263"/>
                      <a:pt x="13379" y="21263"/>
                      <a:pt x="13379" y="21225"/>
                    </a:cubicBezTo>
                    <a:cubicBezTo>
                      <a:pt x="13379" y="21225"/>
                      <a:pt x="13416" y="21187"/>
                      <a:pt x="13416" y="21187"/>
                    </a:cubicBezTo>
                    <a:cubicBezTo>
                      <a:pt x="13603" y="21150"/>
                      <a:pt x="13752" y="21075"/>
                      <a:pt x="13939" y="21037"/>
                    </a:cubicBezTo>
                    <a:cubicBezTo>
                      <a:pt x="13976" y="21037"/>
                      <a:pt x="13976" y="21037"/>
                      <a:pt x="13976" y="21075"/>
                    </a:cubicBezTo>
                    <a:cubicBezTo>
                      <a:pt x="14014" y="21075"/>
                      <a:pt x="13976" y="21112"/>
                      <a:pt x="13976" y="21112"/>
                    </a:cubicBezTo>
                    <a:cubicBezTo>
                      <a:pt x="13790" y="21187"/>
                      <a:pt x="13603" y="21225"/>
                      <a:pt x="13453" y="21263"/>
                    </a:cubicBezTo>
                    <a:cubicBezTo>
                      <a:pt x="13453" y="21263"/>
                      <a:pt x="13453" y="21263"/>
                      <a:pt x="13416" y="21263"/>
                    </a:cubicBezTo>
                    <a:close/>
                    <a:moveTo>
                      <a:pt x="7810" y="21187"/>
                    </a:moveTo>
                    <a:cubicBezTo>
                      <a:pt x="7810" y="21187"/>
                      <a:pt x="7810" y="21187"/>
                      <a:pt x="7810" y="21187"/>
                    </a:cubicBezTo>
                    <a:cubicBezTo>
                      <a:pt x="7624" y="21112"/>
                      <a:pt x="7474" y="21075"/>
                      <a:pt x="7287" y="21000"/>
                    </a:cubicBezTo>
                    <a:cubicBezTo>
                      <a:pt x="7287" y="21000"/>
                      <a:pt x="7250" y="20963"/>
                      <a:pt x="7287" y="20963"/>
                    </a:cubicBezTo>
                    <a:cubicBezTo>
                      <a:pt x="7287" y="20925"/>
                      <a:pt x="7287" y="20925"/>
                      <a:pt x="7325" y="20925"/>
                    </a:cubicBezTo>
                    <a:cubicBezTo>
                      <a:pt x="7511" y="21000"/>
                      <a:pt x="7661" y="21037"/>
                      <a:pt x="7848" y="21075"/>
                    </a:cubicBezTo>
                    <a:cubicBezTo>
                      <a:pt x="7848" y="21075"/>
                      <a:pt x="7885" y="21112"/>
                      <a:pt x="7848" y="21150"/>
                    </a:cubicBezTo>
                    <a:cubicBezTo>
                      <a:pt x="7848" y="21150"/>
                      <a:pt x="7848" y="21187"/>
                      <a:pt x="7810" y="21187"/>
                    </a:cubicBezTo>
                    <a:close/>
                    <a:moveTo>
                      <a:pt x="14275" y="21000"/>
                    </a:moveTo>
                    <a:cubicBezTo>
                      <a:pt x="14275" y="21000"/>
                      <a:pt x="14238" y="21000"/>
                      <a:pt x="14238" y="21000"/>
                    </a:cubicBezTo>
                    <a:cubicBezTo>
                      <a:pt x="14238" y="20963"/>
                      <a:pt x="14238" y="20925"/>
                      <a:pt x="14275" y="20925"/>
                    </a:cubicBezTo>
                    <a:cubicBezTo>
                      <a:pt x="14425" y="20888"/>
                      <a:pt x="14612" y="20813"/>
                      <a:pt x="14761" y="20737"/>
                    </a:cubicBezTo>
                    <a:cubicBezTo>
                      <a:pt x="14799" y="20737"/>
                      <a:pt x="14836" y="20737"/>
                      <a:pt x="14836" y="20775"/>
                    </a:cubicBezTo>
                    <a:cubicBezTo>
                      <a:pt x="14836" y="20775"/>
                      <a:pt x="14836" y="20813"/>
                      <a:pt x="14799" y="20813"/>
                    </a:cubicBezTo>
                    <a:cubicBezTo>
                      <a:pt x="14649" y="20888"/>
                      <a:pt x="14462" y="20963"/>
                      <a:pt x="14313" y="21000"/>
                    </a:cubicBezTo>
                    <a:cubicBezTo>
                      <a:pt x="14313" y="21000"/>
                      <a:pt x="14275" y="21000"/>
                      <a:pt x="14275" y="21000"/>
                    </a:cubicBezTo>
                    <a:close/>
                    <a:moveTo>
                      <a:pt x="6988" y="20888"/>
                    </a:moveTo>
                    <a:cubicBezTo>
                      <a:pt x="6988" y="20888"/>
                      <a:pt x="6951" y="20888"/>
                      <a:pt x="6951" y="20888"/>
                    </a:cubicBezTo>
                    <a:cubicBezTo>
                      <a:pt x="6801" y="20813"/>
                      <a:pt x="6615" y="20737"/>
                      <a:pt x="6465" y="20700"/>
                    </a:cubicBezTo>
                    <a:cubicBezTo>
                      <a:pt x="6465" y="20662"/>
                      <a:pt x="6428" y="20662"/>
                      <a:pt x="6465" y="20625"/>
                    </a:cubicBezTo>
                    <a:cubicBezTo>
                      <a:pt x="6465" y="20587"/>
                      <a:pt x="6465" y="20587"/>
                      <a:pt x="6502" y="20587"/>
                    </a:cubicBezTo>
                    <a:cubicBezTo>
                      <a:pt x="6652" y="20662"/>
                      <a:pt x="6839" y="20737"/>
                      <a:pt x="6988" y="20813"/>
                    </a:cubicBezTo>
                    <a:cubicBezTo>
                      <a:pt x="7026" y="20813"/>
                      <a:pt x="7026" y="20850"/>
                      <a:pt x="7026" y="20850"/>
                    </a:cubicBezTo>
                    <a:cubicBezTo>
                      <a:pt x="7026" y="20888"/>
                      <a:pt x="6988" y="20888"/>
                      <a:pt x="6988" y="20888"/>
                    </a:cubicBezTo>
                    <a:close/>
                    <a:moveTo>
                      <a:pt x="15098" y="20700"/>
                    </a:moveTo>
                    <a:cubicBezTo>
                      <a:pt x="15098" y="20700"/>
                      <a:pt x="15098" y="20700"/>
                      <a:pt x="15060" y="20662"/>
                    </a:cubicBezTo>
                    <a:cubicBezTo>
                      <a:pt x="15060" y="20662"/>
                      <a:pt x="15060" y="20625"/>
                      <a:pt x="15098" y="20625"/>
                    </a:cubicBezTo>
                    <a:cubicBezTo>
                      <a:pt x="15247" y="20550"/>
                      <a:pt x="15434" y="20475"/>
                      <a:pt x="15583" y="20400"/>
                    </a:cubicBezTo>
                    <a:cubicBezTo>
                      <a:pt x="15583" y="20363"/>
                      <a:pt x="15621" y="20363"/>
                      <a:pt x="15621" y="20400"/>
                    </a:cubicBezTo>
                    <a:cubicBezTo>
                      <a:pt x="15658" y="20438"/>
                      <a:pt x="15658" y="20438"/>
                      <a:pt x="15621" y="20475"/>
                    </a:cubicBezTo>
                    <a:cubicBezTo>
                      <a:pt x="15471" y="20550"/>
                      <a:pt x="15284" y="20625"/>
                      <a:pt x="15135" y="20700"/>
                    </a:cubicBezTo>
                    <a:cubicBezTo>
                      <a:pt x="15135" y="20700"/>
                      <a:pt x="15135" y="20700"/>
                      <a:pt x="15098" y="20700"/>
                    </a:cubicBezTo>
                    <a:close/>
                    <a:moveTo>
                      <a:pt x="6166" y="20550"/>
                    </a:moveTo>
                    <a:cubicBezTo>
                      <a:pt x="6166" y="20550"/>
                      <a:pt x="6166" y="20550"/>
                      <a:pt x="6129" y="20550"/>
                    </a:cubicBezTo>
                    <a:cubicBezTo>
                      <a:pt x="5979" y="20475"/>
                      <a:pt x="5830" y="20363"/>
                      <a:pt x="5680" y="20288"/>
                    </a:cubicBezTo>
                    <a:cubicBezTo>
                      <a:pt x="5643" y="20288"/>
                      <a:pt x="5643" y="20250"/>
                      <a:pt x="5643" y="20250"/>
                    </a:cubicBezTo>
                    <a:cubicBezTo>
                      <a:pt x="5680" y="20212"/>
                      <a:pt x="5680" y="20212"/>
                      <a:pt x="5718" y="20212"/>
                    </a:cubicBezTo>
                    <a:cubicBezTo>
                      <a:pt x="5867" y="20288"/>
                      <a:pt x="6017" y="20363"/>
                      <a:pt x="6203" y="20438"/>
                    </a:cubicBezTo>
                    <a:cubicBezTo>
                      <a:pt x="6203" y="20475"/>
                      <a:pt x="6203" y="20475"/>
                      <a:pt x="6203" y="20513"/>
                    </a:cubicBezTo>
                    <a:cubicBezTo>
                      <a:pt x="6203" y="20513"/>
                      <a:pt x="6166" y="20550"/>
                      <a:pt x="6166" y="20550"/>
                    </a:cubicBezTo>
                    <a:close/>
                    <a:moveTo>
                      <a:pt x="15920" y="20288"/>
                    </a:moveTo>
                    <a:cubicBezTo>
                      <a:pt x="15882" y="20288"/>
                      <a:pt x="15882" y="20288"/>
                      <a:pt x="15882" y="20288"/>
                    </a:cubicBezTo>
                    <a:cubicBezTo>
                      <a:pt x="15845" y="20250"/>
                      <a:pt x="15882" y="20250"/>
                      <a:pt x="15882" y="20212"/>
                    </a:cubicBezTo>
                    <a:cubicBezTo>
                      <a:pt x="16032" y="20137"/>
                      <a:pt x="16219" y="20063"/>
                      <a:pt x="16368" y="19950"/>
                    </a:cubicBezTo>
                    <a:cubicBezTo>
                      <a:pt x="16368" y="19950"/>
                      <a:pt x="16406" y="19950"/>
                      <a:pt x="16406" y="19988"/>
                    </a:cubicBezTo>
                    <a:cubicBezTo>
                      <a:pt x="16443" y="19988"/>
                      <a:pt x="16406" y="20025"/>
                      <a:pt x="16406" y="20025"/>
                    </a:cubicBezTo>
                    <a:cubicBezTo>
                      <a:pt x="16256" y="20137"/>
                      <a:pt x="16107" y="20212"/>
                      <a:pt x="15920" y="20288"/>
                    </a:cubicBezTo>
                    <a:cubicBezTo>
                      <a:pt x="15920" y="20288"/>
                      <a:pt x="15920" y="20288"/>
                      <a:pt x="15920" y="20288"/>
                    </a:cubicBezTo>
                    <a:close/>
                    <a:moveTo>
                      <a:pt x="5381" y="20137"/>
                    </a:moveTo>
                    <a:cubicBezTo>
                      <a:pt x="5381" y="20137"/>
                      <a:pt x="5381" y="20137"/>
                      <a:pt x="5344" y="20100"/>
                    </a:cubicBezTo>
                    <a:cubicBezTo>
                      <a:pt x="5194" y="20025"/>
                      <a:pt x="5045" y="19950"/>
                      <a:pt x="4896" y="19838"/>
                    </a:cubicBezTo>
                    <a:cubicBezTo>
                      <a:pt x="4896" y="19838"/>
                      <a:pt x="4896" y="19800"/>
                      <a:pt x="4896" y="19762"/>
                    </a:cubicBezTo>
                    <a:cubicBezTo>
                      <a:pt x="4896" y="19762"/>
                      <a:pt x="4933" y="19762"/>
                      <a:pt x="4970" y="19762"/>
                    </a:cubicBezTo>
                    <a:cubicBezTo>
                      <a:pt x="5120" y="19875"/>
                      <a:pt x="5269" y="19950"/>
                      <a:pt x="5419" y="20025"/>
                    </a:cubicBezTo>
                    <a:cubicBezTo>
                      <a:pt x="5419" y="20063"/>
                      <a:pt x="5419" y="20063"/>
                      <a:pt x="5419" y="20100"/>
                    </a:cubicBezTo>
                    <a:cubicBezTo>
                      <a:pt x="5419" y="20100"/>
                      <a:pt x="5381" y="20137"/>
                      <a:pt x="5381" y="20137"/>
                    </a:cubicBezTo>
                    <a:close/>
                    <a:moveTo>
                      <a:pt x="16667" y="19838"/>
                    </a:moveTo>
                    <a:cubicBezTo>
                      <a:pt x="16667" y="19838"/>
                      <a:pt x="16667" y="19838"/>
                      <a:pt x="16630" y="19838"/>
                    </a:cubicBezTo>
                    <a:cubicBezTo>
                      <a:pt x="16630" y="19800"/>
                      <a:pt x="16630" y="19762"/>
                      <a:pt x="16667" y="19762"/>
                    </a:cubicBezTo>
                    <a:cubicBezTo>
                      <a:pt x="16817" y="19687"/>
                      <a:pt x="16966" y="19575"/>
                      <a:pt x="17078" y="19463"/>
                    </a:cubicBezTo>
                    <a:cubicBezTo>
                      <a:pt x="17116" y="19463"/>
                      <a:pt x="17153" y="19463"/>
                      <a:pt x="17153" y="19463"/>
                    </a:cubicBezTo>
                    <a:cubicBezTo>
                      <a:pt x="17153" y="19500"/>
                      <a:pt x="17153" y="19538"/>
                      <a:pt x="17153" y="19538"/>
                    </a:cubicBezTo>
                    <a:cubicBezTo>
                      <a:pt x="17003" y="19650"/>
                      <a:pt x="16854" y="19762"/>
                      <a:pt x="16704" y="19838"/>
                    </a:cubicBezTo>
                    <a:cubicBezTo>
                      <a:pt x="16704" y="19838"/>
                      <a:pt x="16704" y="19838"/>
                      <a:pt x="16667" y="19838"/>
                    </a:cubicBezTo>
                    <a:close/>
                    <a:moveTo>
                      <a:pt x="4634" y="19650"/>
                    </a:moveTo>
                    <a:cubicBezTo>
                      <a:pt x="4634" y="19650"/>
                      <a:pt x="4634" y="19650"/>
                      <a:pt x="4597" y="19650"/>
                    </a:cubicBezTo>
                    <a:cubicBezTo>
                      <a:pt x="4447" y="19538"/>
                      <a:pt x="4335" y="19425"/>
                      <a:pt x="4185" y="19312"/>
                    </a:cubicBezTo>
                    <a:cubicBezTo>
                      <a:pt x="4148" y="19312"/>
                      <a:pt x="4148" y="19275"/>
                      <a:pt x="4185" y="19275"/>
                    </a:cubicBezTo>
                    <a:cubicBezTo>
                      <a:pt x="4185" y="19237"/>
                      <a:pt x="4223" y="19237"/>
                      <a:pt x="4223" y="19237"/>
                    </a:cubicBezTo>
                    <a:cubicBezTo>
                      <a:pt x="4372" y="19350"/>
                      <a:pt x="4522" y="19463"/>
                      <a:pt x="4671" y="19575"/>
                    </a:cubicBezTo>
                    <a:cubicBezTo>
                      <a:pt x="4671" y="19575"/>
                      <a:pt x="4671" y="19612"/>
                      <a:pt x="4671" y="19612"/>
                    </a:cubicBezTo>
                    <a:cubicBezTo>
                      <a:pt x="4671" y="19650"/>
                      <a:pt x="4634" y="19650"/>
                      <a:pt x="4634" y="19650"/>
                    </a:cubicBezTo>
                    <a:close/>
                    <a:moveTo>
                      <a:pt x="17415" y="19350"/>
                    </a:moveTo>
                    <a:cubicBezTo>
                      <a:pt x="17377" y="19350"/>
                      <a:pt x="17377" y="19312"/>
                      <a:pt x="17377" y="19312"/>
                    </a:cubicBezTo>
                    <a:cubicBezTo>
                      <a:pt x="17340" y="19312"/>
                      <a:pt x="17340" y="19275"/>
                      <a:pt x="17377" y="19237"/>
                    </a:cubicBezTo>
                    <a:cubicBezTo>
                      <a:pt x="17527" y="19162"/>
                      <a:pt x="17639" y="19050"/>
                      <a:pt x="17788" y="18900"/>
                    </a:cubicBezTo>
                    <a:cubicBezTo>
                      <a:pt x="17788" y="18900"/>
                      <a:pt x="17826" y="18900"/>
                      <a:pt x="17863" y="18938"/>
                    </a:cubicBezTo>
                    <a:cubicBezTo>
                      <a:pt x="17863" y="18938"/>
                      <a:pt x="17863" y="18975"/>
                      <a:pt x="17826" y="18975"/>
                    </a:cubicBezTo>
                    <a:cubicBezTo>
                      <a:pt x="17713" y="19088"/>
                      <a:pt x="17564" y="19200"/>
                      <a:pt x="17415" y="19312"/>
                    </a:cubicBezTo>
                    <a:cubicBezTo>
                      <a:pt x="17415" y="19312"/>
                      <a:pt x="17415" y="19350"/>
                      <a:pt x="17415" y="19350"/>
                    </a:cubicBezTo>
                    <a:close/>
                    <a:moveTo>
                      <a:pt x="3924" y="19125"/>
                    </a:moveTo>
                    <a:cubicBezTo>
                      <a:pt x="3924" y="19125"/>
                      <a:pt x="3924" y="19088"/>
                      <a:pt x="3887" y="19088"/>
                    </a:cubicBezTo>
                    <a:cubicBezTo>
                      <a:pt x="3774" y="18975"/>
                      <a:pt x="3625" y="18862"/>
                      <a:pt x="3513" y="18750"/>
                    </a:cubicBezTo>
                    <a:cubicBezTo>
                      <a:pt x="3475" y="18712"/>
                      <a:pt x="3475" y="18712"/>
                      <a:pt x="3513" y="18675"/>
                    </a:cubicBezTo>
                    <a:cubicBezTo>
                      <a:pt x="3513" y="18675"/>
                      <a:pt x="3550" y="18675"/>
                      <a:pt x="3550" y="18675"/>
                    </a:cubicBezTo>
                    <a:cubicBezTo>
                      <a:pt x="3700" y="18787"/>
                      <a:pt x="3812" y="18900"/>
                      <a:pt x="3961" y="19013"/>
                    </a:cubicBezTo>
                    <a:cubicBezTo>
                      <a:pt x="3961" y="19050"/>
                      <a:pt x="3999" y="19088"/>
                      <a:pt x="3961" y="19088"/>
                    </a:cubicBezTo>
                    <a:cubicBezTo>
                      <a:pt x="3961" y="19088"/>
                      <a:pt x="3961" y="19125"/>
                      <a:pt x="3924" y="19125"/>
                    </a:cubicBezTo>
                    <a:close/>
                    <a:moveTo>
                      <a:pt x="18087" y="18750"/>
                    </a:moveTo>
                    <a:cubicBezTo>
                      <a:pt x="18087" y="18750"/>
                      <a:pt x="18050" y="18750"/>
                      <a:pt x="18050" y="18750"/>
                    </a:cubicBezTo>
                    <a:cubicBezTo>
                      <a:pt x="18050" y="18712"/>
                      <a:pt x="18050" y="18712"/>
                      <a:pt x="18050" y="18675"/>
                    </a:cubicBezTo>
                    <a:cubicBezTo>
                      <a:pt x="18199" y="18563"/>
                      <a:pt x="18311" y="18450"/>
                      <a:pt x="18424" y="18300"/>
                    </a:cubicBezTo>
                    <a:cubicBezTo>
                      <a:pt x="18461" y="18300"/>
                      <a:pt x="18461" y="18300"/>
                      <a:pt x="18498" y="18300"/>
                    </a:cubicBezTo>
                    <a:cubicBezTo>
                      <a:pt x="18498" y="18337"/>
                      <a:pt x="18498" y="18375"/>
                      <a:pt x="18498" y="18375"/>
                    </a:cubicBezTo>
                    <a:cubicBezTo>
                      <a:pt x="18386" y="18488"/>
                      <a:pt x="18237" y="18638"/>
                      <a:pt x="18125" y="18750"/>
                    </a:cubicBezTo>
                    <a:cubicBezTo>
                      <a:pt x="18087" y="18750"/>
                      <a:pt x="18087" y="18750"/>
                      <a:pt x="18087" y="18750"/>
                    </a:cubicBezTo>
                    <a:close/>
                    <a:moveTo>
                      <a:pt x="3289" y="18525"/>
                    </a:moveTo>
                    <a:cubicBezTo>
                      <a:pt x="3251" y="18525"/>
                      <a:pt x="3251" y="18525"/>
                      <a:pt x="3251" y="18488"/>
                    </a:cubicBezTo>
                    <a:cubicBezTo>
                      <a:pt x="3102" y="18375"/>
                      <a:pt x="2990" y="18262"/>
                      <a:pt x="2878" y="18113"/>
                    </a:cubicBezTo>
                    <a:cubicBezTo>
                      <a:pt x="2840" y="18113"/>
                      <a:pt x="2840" y="18075"/>
                      <a:pt x="2878" y="18038"/>
                    </a:cubicBezTo>
                    <a:cubicBezTo>
                      <a:pt x="2878" y="18038"/>
                      <a:pt x="2915" y="18038"/>
                      <a:pt x="2915" y="18038"/>
                    </a:cubicBezTo>
                    <a:cubicBezTo>
                      <a:pt x="3064" y="18188"/>
                      <a:pt x="3176" y="18300"/>
                      <a:pt x="3289" y="18450"/>
                    </a:cubicBezTo>
                    <a:cubicBezTo>
                      <a:pt x="3326" y="18450"/>
                      <a:pt x="3326" y="18488"/>
                      <a:pt x="3289" y="18488"/>
                    </a:cubicBezTo>
                    <a:cubicBezTo>
                      <a:pt x="3289" y="18525"/>
                      <a:pt x="3289" y="18525"/>
                      <a:pt x="3289" y="18525"/>
                    </a:cubicBezTo>
                    <a:close/>
                    <a:moveTo>
                      <a:pt x="18722" y="18150"/>
                    </a:moveTo>
                    <a:cubicBezTo>
                      <a:pt x="18685" y="18150"/>
                      <a:pt x="18685" y="18113"/>
                      <a:pt x="18685" y="18113"/>
                    </a:cubicBezTo>
                    <a:cubicBezTo>
                      <a:pt x="18648" y="18113"/>
                      <a:pt x="18648" y="18075"/>
                      <a:pt x="18685" y="18075"/>
                    </a:cubicBezTo>
                    <a:cubicBezTo>
                      <a:pt x="18797" y="17925"/>
                      <a:pt x="18909" y="17812"/>
                      <a:pt x="19021" y="17663"/>
                    </a:cubicBezTo>
                    <a:cubicBezTo>
                      <a:pt x="19059" y="17625"/>
                      <a:pt x="19059" y="17625"/>
                      <a:pt x="19096" y="17663"/>
                    </a:cubicBezTo>
                    <a:cubicBezTo>
                      <a:pt x="19096" y="17663"/>
                      <a:pt x="19096" y="17700"/>
                      <a:pt x="19096" y="17700"/>
                    </a:cubicBezTo>
                    <a:cubicBezTo>
                      <a:pt x="18984" y="17850"/>
                      <a:pt x="18872" y="18000"/>
                      <a:pt x="18760" y="18113"/>
                    </a:cubicBezTo>
                    <a:cubicBezTo>
                      <a:pt x="18722" y="18113"/>
                      <a:pt x="18722" y="18150"/>
                      <a:pt x="18722" y="18150"/>
                    </a:cubicBezTo>
                    <a:close/>
                    <a:moveTo>
                      <a:pt x="2653" y="17850"/>
                    </a:moveTo>
                    <a:cubicBezTo>
                      <a:pt x="2653" y="17850"/>
                      <a:pt x="2653" y="17850"/>
                      <a:pt x="2616" y="17850"/>
                    </a:cubicBezTo>
                    <a:cubicBezTo>
                      <a:pt x="2504" y="17700"/>
                      <a:pt x="2392" y="17588"/>
                      <a:pt x="2280" y="17437"/>
                    </a:cubicBezTo>
                    <a:cubicBezTo>
                      <a:pt x="2280" y="17400"/>
                      <a:pt x="2280" y="17400"/>
                      <a:pt x="2280" y="17362"/>
                    </a:cubicBezTo>
                    <a:cubicBezTo>
                      <a:pt x="2317" y="17362"/>
                      <a:pt x="2354" y="17362"/>
                      <a:pt x="2354" y="17362"/>
                    </a:cubicBezTo>
                    <a:cubicBezTo>
                      <a:pt x="2466" y="17513"/>
                      <a:pt x="2579" y="17663"/>
                      <a:pt x="2691" y="17775"/>
                    </a:cubicBezTo>
                    <a:cubicBezTo>
                      <a:pt x="2728" y="17812"/>
                      <a:pt x="2728" y="17850"/>
                      <a:pt x="2691" y="17850"/>
                    </a:cubicBezTo>
                    <a:cubicBezTo>
                      <a:pt x="2691" y="17850"/>
                      <a:pt x="2691" y="17850"/>
                      <a:pt x="2653" y="17850"/>
                    </a:cubicBezTo>
                    <a:close/>
                    <a:moveTo>
                      <a:pt x="19283" y="17475"/>
                    </a:moveTo>
                    <a:cubicBezTo>
                      <a:pt x="19283" y="17475"/>
                      <a:pt x="19283" y="17437"/>
                      <a:pt x="19246" y="17437"/>
                    </a:cubicBezTo>
                    <a:cubicBezTo>
                      <a:pt x="19246" y="17437"/>
                      <a:pt x="19246" y="17400"/>
                      <a:pt x="19246" y="17400"/>
                    </a:cubicBezTo>
                    <a:cubicBezTo>
                      <a:pt x="19358" y="17250"/>
                      <a:pt x="19470" y="17100"/>
                      <a:pt x="19582" y="16950"/>
                    </a:cubicBezTo>
                    <a:cubicBezTo>
                      <a:pt x="19582" y="16950"/>
                      <a:pt x="19619" y="16950"/>
                      <a:pt x="19619" y="16950"/>
                    </a:cubicBezTo>
                    <a:cubicBezTo>
                      <a:pt x="19657" y="16950"/>
                      <a:pt x="19657" y="16987"/>
                      <a:pt x="19657" y="17025"/>
                    </a:cubicBezTo>
                    <a:cubicBezTo>
                      <a:pt x="19545" y="17138"/>
                      <a:pt x="19433" y="17288"/>
                      <a:pt x="19320" y="17437"/>
                    </a:cubicBezTo>
                    <a:cubicBezTo>
                      <a:pt x="19320" y="17437"/>
                      <a:pt x="19283" y="17475"/>
                      <a:pt x="19283" y="17475"/>
                    </a:cubicBezTo>
                    <a:close/>
                    <a:moveTo>
                      <a:pt x="2093" y="17175"/>
                    </a:moveTo>
                    <a:cubicBezTo>
                      <a:pt x="2093" y="17175"/>
                      <a:pt x="2093" y="17175"/>
                      <a:pt x="2093" y="17138"/>
                    </a:cubicBezTo>
                    <a:cubicBezTo>
                      <a:pt x="1981" y="16987"/>
                      <a:pt x="1869" y="16875"/>
                      <a:pt x="1756" y="16725"/>
                    </a:cubicBezTo>
                    <a:cubicBezTo>
                      <a:pt x="1756" y="16688"/>
                      <a:pt x="1756" y="16650"/>
                      <a:pt x="1794" y="16650"/>
                    </a:cubicBezTo>
                    <a:cubicBezTo>
                      <a:pt x="1794" y="16650"/>
                      <a:pt x="1831" y="16650"/>
                      <a:pt x="1831" y="16650"/>
                    </a:cubicBezTo>
                    <a:cubicBezTo>
                      <a:pt x="1943" y="16800"/>
                      <a:pt x="2055" y="16950"/>
                      <a:pt x="2130" y="17100"/>
                    </a:cubicBezTo>
                    <a:cubicBezTo>
                      <a:pt x="2167" y="17100"/>
                      <a:pt x="2167" y="17138"/>
                      <a:pt x="2130" y="17175"/>
                    </a:cubicBezTo>
                    <a:cubicBezTo>
                      <a:pt x="2130" y="17175"/>
                      <a:pt x="2130" y="17175"/>
                      <a:pt x="2093" y="17175"/>
                    </a:cubicBezTo>
                    <a:close/>
                    <a:moveTo>
                      <a:pt x="19806" y="16725"/>
                    </a:moveTo>
                    <a:cubicBezTo>
                      <a:pt x="19806" y="16725"/>
                      <a:pt x="19806" y="16725"/>
                      <a:pt x="19769" y="16725"/>
                    </a:cubicBezTo>
                    <a:cubicBezTo>
                      <a:pt x="19769" y="16725"/>
                      <a:pt x="19769" y="16688"/>
                      <a:pt x="19769" y="16650"/>
                    </a:cubicBezTo>
                    <a:cubicBezTo>
                      <a:pt x="19881" y="16537"/>
                      <a:pt x="19956" y="16350"/>
                      <a:pt x="20068" y="16200"/>
                    </a:cubicBezTo>
                    <a:cubicBezTo>
                      <a:pt x="20068" y="16200"/>
                      <a:pt x="20105" y="16200"/>
                      <a:pt x="20105" y="16200"/>
                    </a:cubicBezTo>
                    <a:cubicBezTo>
                      <a:pt x="20143" y="16200"/>
                      <a:pt x="20143" y="16238"/>
                      <a:pt x="20143" y="16275"/>
                    </a:cubicBezTo>
                    <a:cubicBezTo>
                      <a:pt x="20030" y="16425"/>
                      <a:pt x="19956" y="16575"/>
                      <a:pt x="19844" y="16725"/>
                    </a:cubicBezTo>
                    <a:cubicBezTo>
                      <a:pt x="19844" y="16725"/>
                      <a:pt x="19806" y="16725"/>
                      <a:pt x="19806" y="16725"/>
                    </a:cubicBezTo>
                    <a:close/>
                    <a:moveTo>
                      <a:pt x="1607" y="16425"/>
                    </a:moveTo>
                    <a:cubicBezTo>
                      <a:pt x="1607" y="16425"/>
                      <a:pt x="1570" y="16425"/>
                      <a:pt x="1570" y="16425"/>
                    </a:cubicBezTo>
                    <a:cubicBezTo>
                      <a:pt x="1495" y="16238"/>
                      <a:pt x="1383" y="16087"/>
                      <a:pt x="1308" y="15937"/>
                    </a:cubicBezTo>
                    <a:cubicBezTo>
                      <a:pt x="1308" y="15937"/>
                      <a:pt x="1308" y="15900"/>
                      <a:pt x="1308" y="15900"/>
                    </a:cubicBezTo>
                    <a:cubicBezTo>
                      <a:pt x="1345" y="15863"/>
                      <a:pt x="1383" y="15863"/>
                      <a:pt x="1383" y="15900"/>
                    </a:cubicBezTo>
                    <a:cubicBezTo>
                      <a:pt x="1457" y="16050"/>
                      <a:pt x="1570" y="16200"/>
                      <a:pt x="1644" y="16350"/>
                    </a:cubicBezTo>
                    <a:cubicBezTo>
                      <a:pt x="1682" y="16387"/>
                      <a:pt x="1644" y="16425"/>
                      <a:pt x="1644" y="16425"/>
                    </a:cubicBezTo>
                    <a:cubicBezTo>
                      <a:pt x="1644" y="16425"/>
                      <a:pt x="1607" y="16425"/>
                      <a:pt x="1607" y="16425"/>
                    </a:cubicBezTo>
                    <a:close/>
                    <a:moveTo>
                      <a:pt x="20255" y="15975"/>
                    </a:moveTo>
                    <a:cubicBezTo>
                      <a:pt x="20255" y="15975"/>
                      <a:pt x="20255" y="15975"/>
                      <a:pt x="20255" y="15975"/>
                    </a:cubicBezTo>
                    <a:cubicBezTo>
                      <a:pt x="20217" y="15975"/>
                      <a:pt x="20217" y="15937"/>
                      <a:pt x="20217" y="15900"/>
                    </a:cubicBezTo>
                    <a:cubicBezTo>
                      <a:pt x="20292" y="15750"/>
                      <a:pt x="20404" y="15600"/>
                      <a:pt x="20479" y="15450"/>
                    </a:cubicBezTo>
                    <a:cubicBezTo>
                      <a:pt x="20479" y="15413"/>
                      <a:pt x="20516" y="15413"/>
                      <a:pt x="20516" y="15413"/>
                    </a:cubicBezTo>
                    <a:cubicBezTo>
                      <a:pt x="20554" y="15413"/>
                      <a:pt x="20554" y="15450"/>
                      <a:pt x="20554" y="15487"/>
                    </a:cubicBezTo>
                    <a:cubicBezTo>
                      <a:pt x="20479" y="15637"/>
                      <a:pt x="20404" y="15788"/>
                      <a:pt x="20292" y="15937"/>
                    </a:cubicBezTo>
                    <a:cubicBezTo>
                      <a:pt x="20292" y="15975"/>
                      <a:pt x="20292" y="15975"/>
                      <a:pt x="20255" y="15975"/>
                    </a:cubicBezTo>
                    <a:close/>
                    <a:moveTo>
                      <a:pt x="1196" y="15637"/>
                    </a:moveTo>
                    <a:cubicBezTo>
                      <a:pt x="1158" y="15637"/>
                      <a:pt x="1158" y="15637"/>
                      <a:pt x="1158" y="15637"/>
                    </a:cubicBezTo>
                    <a:cubicBezTo>
                      <a:pt x="1046" y="15450"/>
                      <a:pt x="972" y="15300"/>
                      <a:pt x="897" y="15150"/>
                    </a:cubicBezTo>
                    <a:cubicBezTo>
                      <a:pt x="897" y="15112"/>
                      <a:pt x="897" y="15075"/>
                      <a:pt x="934" y="15075"/>
                    </a:cubicBezTo>
                    <a:cubicBezTo>
                      <a:pt x="972" y="15075"/>
                      <a:pt x="972" y="15075"/>
                      <a:pt x="1009" y="15112"/>
                    </a:cubicBezTo>
                    <a:cubicBezTo>
                      <a:pt x="1084" y="15263"/>
                      <a:pt x="1158" y="15413"/>
                      <a:pt x="1233" y="15600"/>
                    </a:cubicBezTo>
                    <a:cubicBezTo>
                      <a:pt x="1233" y="15600"/>
                      <a:pt x="1233" y="15637"/>
                      <a:pt x="1196" y="15637"/>
                    </a:cubicBezTo>
                    <a:cubicBezTo>
                      <a:pt x="1196" y="15637"/>
                      <a:pt x="1196" y="15637"/>
                      <a:pt x="1196" y="15637"/>
                    </a:cubicBezTo>
                    <a:close/>
                    <a:moveTo>
                      <a:pt x="20666" y="15187"/>
                    </a:moveTo>
                    <a:cubicBezTo>
                      <a:pt x="20666" y="15187"/>
                      <a:pt x="20628" y="15187"/>
                      <a:pt x="20628" y="15187"/>
                    </a:cubicBezTo>
                    <a:cubicBezTo>
                      <a:pt x="20628" y="15150"/>
                      <a:pt x="20591" y="15150"/>
                      <a:pt x="20628" y="15112"/>
                    </a:cubicBezTo>
                    <a:cubicBezTo>
                      <a:pt x="20703" y="14963"/>
                      <a:pt x="20740" y="14775"/>
                      <a:pt x="20815" y="14625"/>
                    </a:cubicBezTo>
                    <a:cubicBezTo>
                      <a:pt x="20815" y="14588"/>
                      <a:pt x="20853" y="14588"/>
                      <a:pt x="20890" y="14588"/>
                    </a:cubicBezTo>
                    <a:cubicBezTo>
                      <a:pt x="20890" y="14625"/>
                      <a:pt x="20927" y="14625"/>
                      <a:pt x="20890" y="14662"/>
                    </a:cubicBezTo>
                    <a:cubicBezTo>
                      <a:pt x="20853" y="14813"/>
                      <a:pt x="20778" y="15000"/>
                      <a:pt x="20703" y="15150"/>
                    </a:cubicBezTo>
                    <a:cubicBezTo>
                      <a:pt x="20703" y="15150"/>
                      <a:pt x="20666" y="15187"/>
                      <a:pt x="20666" y="15187"/>
                    </a:cubicBezTo>
                    <a:close/>
                    <a:moveTo>
                      <a:pt x="822" y="14850"/>
                    </a:moveTo>
                    <a:cubicBezTo>
                      <a:pt x="785" y="14850"/>
                      <a:pt x="785" y="14813"/>
                      <a:pt x="785" y="14813"/>
                    </a:cubicBezTo>
                    <a:cubicBezTo>
                      <a:pt x="710" y="14662"/>
                      <a:pt x="635" y="14475"/>
                      <a:pt x="598" y="14288"/>
                    </a:cubicBezTo>
                    <a:cubicBezTo>
                      <a:pt x="561" y="14288"/>
                      <a:pt x="598" y="14250"/>
                      <a:pt x="598" y="14250"/>
                    </a:cubicBezTo>
                    <a:cubicBezTo>
                      <a:pt x="635" y="14250"/>
                      <a:pt x="673" y="14250"/>
                      <a:pt x="673" y="14288"/>
                    </a:cubicBezTo>
                    <a:cubicBezTo>
                      <a:pt x="710" y="14437"/>
                      <a:pt x="785" y="14625"/>
                      <a:pt x="860" y="14775"/>
                    </a:cubicBezTo>
                    <a:cubicBezTo>
                      <a:pt x="860" y="14813"/>
                      <a:pt x="860" y="14813"/>
                      <a:pt x="822" y="14850"/>
                    </a:cubicBezTo>
                    <a:cubicBezTo>
                      <a:pt x="822" y="14850"/>
                      <a:pt x="822" y="14850"/>
                      <a:pt x="822" y="14850"/>
                    </a:cubicBezTo>
                    <a:close/>
                    <a:moveTo>
                      <a:pt x="20965" y="14363"/>
                    </a:moveTo>
                    <a:cubicBezTo>
                      <a:pt x="20965" y="14363"/>
                      <a:pt x="20965" y="14363"/>
                      <a:pt x="20965" y="14363"/>
                    </a:cubicBezTo>
                    <a:cubicBezTo>
                      <a:pt x="20927" y="14325"/>
                      <a:pt x="20927" y="14325"/>
                      <a:pt x="20927" y="14288"/>
                    </a:cubicBezTo>
                    <a:cubicBezTo>
                      <a:pt x="21002" y="14138"/>
                      <a:pt x="21039" y="13950"/>
                      <a:pt x="21114" y="13800"/>
                    </a:cubicBezTo>
                    <a:cubicBezTo>
                      <a:pt x="21114" y="13762"/>
                      <a:pt x="21152" y="13762"/>
                      <a:pt x="21152" y="13762"/>
                    </a:cubicBezTo>
                    <a:cubicBezTo>
                      <a:pt x="21189" y="13762"/>
                      <a:pt x="21189" y="13800"/>
                      <a:pt x="21189" y="13800"/>
                    </a:cubicBezTo>
                    <a:cubicBezTo>
                      <a:pt x="21152" y="13987"/>
                      <a:pt x="21077" y="14138"/>
                      <a:pt x="21039" y="14325"/>
                    </a:cubicBezTo>
                    <a:cubicBezTo>
                      <a:pt x="21002" y="14325"/>
                      <a:pt x="21002" y="14363"/>
                      <a:pt x="20965" y="14363"/>
                    </a:cubicBezTo>
                    <a:close/>
                    <a:moveTo>
                      <a:pt x="523" y="13987"/>
                    </a:moveTo>
                    <a:cubicBezTo>
                      <a:pt x="486" y="13987"/>
                      <a:pt x="486" y="13987"/>
                      <a:pt x="486" y="13950"/>
                    </a:cubicBezTo>
                    <a:cubicBezTo>
                      <a:pt x="411" y="13800"/>
                      <a:pt x="374" y="13613"/>
                      <a:pt x="336" y="13463"/>
                    </a:cubicBezTo>
                    <a:cubicBezTo>
                      <a:pt x="336" y="13425"/>
                      <a:pt x="336" y="13388"/>
                      <a:pt x="374" y="13388"/>
                    </a:cubicBezTo>
                    <a:cubicBezTo>
                      <a:pt x="374" y="13388"/>
                      <a:pt x="411" y="13388"/>
                      <a:pt x="411" y="13425"/>
                    </a:cubicBezTo>
                    <a:cubicBezTo>
                      <a:pt x="448" y="13613"/>
                      <a:pt x="523" y="13762"/>
                      <a:pt x="561" y="13950"/>
                    </a:cubicBezTo>
                    <a:cubicBezTo>
                      <a:pt x="561" y="13950"/>
                      <a:pt x="561" y="13987"/>
                      <a:pt x="523" y="13987"/>
                    </a:cubicBezTo>
                    <a:cubicBezTo>
                      <a:pt x="523" y="13987"/>
                      <a:pt x="523" y="13987"/>
                      <a:pt x="523" y="13987"/>
                    </a:cubicBezTo>
                    <a:close/>
                    <a:moveTo>
                      <a:pt x="21226" y="13500"/>
                    </a:moveTo>
                    <a:cubicBezTo>
                      <a:pt x="21226" y="13500"/>
                      <a:pt x="21226" y="13500"/>
                      <a:pt x="21226" y="13500"/>
                    </a:cubicBezTo>
                    <a:cubicBezTo>
                      <a:pt x="21189" y="13500"/>
                      <a:pt x="21189" y="13463"/>
                      <a:pt x="21189" y="13425"/>
                    </a:cubicBezTo>
                    <a:cubicBezTo>
                      <a:pt x="21226" y="13275"/>
                      <a:pt x="21264" y="13087"/>
                      <a:pt x="21301" y="12938"/>
                    </a:cubicBezTo>
                    <a:cubicBezTo>
                      <a:pt x="21301" y="12900"/>
                      <a:pt x="21338" y="12900"/>
                      <a:pt x="21376" y="12900"/>
                    </a:cubicBezTo>
                    <a:cubicBezTo>
                      <a:pt x="21376" y="12900"/>
                      <a:pt x="21413" y="12900"/>
                      <a:pt x="21413" y="12938"/>
                    </a:cubicBezTo>
                    <a:cubicBezTo>
                      <a:pt x="21376" y="13125"/>
                      <a:pt x="21338" y="13275"/>
                      <a:pt x="21264" y="13463"/>
                    </a:cubicBezTo>
                    <a:cubicBezTo>
                      <a:pt x="21264" y="13500"/>
                      <a:pt x="21264" y="13500"/>
                      <a:pt x="21226" y="13500"/>
                    </a:cubicBezTo>
                    <a:close/>
                    <a:moveTo>
                      <a:pt x="299" y="13125"/>
                    </a:moveTo>
                    <a:cubicBezTo>
                      <a:pt x="262" y="13125"/>
                      <a:pt x="262" y="13125"/>
                      <a:pt x="262" y="13087"/>
                    </a:cubicBezTo>
                    <a:cubicBezTo>
                      <a:pt x="224" y="12938"/>
                      <a:pt x="187" y="12750"/>
                      <a:pt x="149" y="12563"/>
                    </a:cubicBezTo>
                    <a:cubicBezTo>
                      <a:pt x="149" y="12563"/>
                      <a:pt x="149" y="12525"/>
                      <a:pt x="187" y="12525"/>
                    </a:cubicBezTo>
                    <a:cubicBezTo>
                      <a:pt x="224" y="12525"/>
                      <a:pt x="224" y="12525"/>
                      <a:pt x="224" y="12563"/>
                    </a:cubicBezTo>
                    <a:cubicBezTo>
                      <a:pt x="262" y="12750"/>
                      <a:pt x="299" y="12900"/>
                      <a:pt x="336" y="13087"/>
                    </a:cubicBezTo>
                    <a:cubicBezTo>
                      <a:pt x="336" y="13087"/>
                      <a:pt x="336" y="13125"/>
                      <a:pt x="299" y="13125"/>
                    </a:cubicBezTo>
                    <a:cubicBezTo>
                      <a:pt x="299" y="13125"/>
                      <a:pt x="299" y="13125"/>
                      <a:pt x="299" y="13125"/>
                    </a:cubicBezTo>
                    <a:close/>
                    <a:moveTo>
                      <a:pt x="21413" y="12637"/>
                    </a:moveTo>
                    <a:cubicBezTo>
                      <a:pt x="21413" y="12637"/>
                      <a:pt x="21413" y="12637"/>
                      <a:pt x="21413" y="12637"/>
                    </a:cubicBezTo>
                    <a:cubicBezTo>
                      <a:pt x="21376" y="12637"/>
                      <a:pt x="21376" y="12600"/>
                      <a:pt x="21376" y="12563"/>
                    </a:cubicBezTo>
                    <a:cubicBezTo>
                      <a:pt x="21413" y="12412"/>
                      <a:pt x="21451" y="12225"/>
                      <a:pt x="21451" y="12038"/>
                    </a:cubicBezTo>
                    <a:cubicBezTo>
                      <a:pt x="21451" y="12038"/>
                      <a:pt x="21488" y="12000"/>
                      <a:pt x="21488" y="12000"/>
                    </a:cubicBezTo>
                    <a:cubicBezTo>
                      <a:pt x="21525" y="12000"/>
                      <a:pt x="21563" y="12038"/>
                      <a:pt x="21525" y="12075"/>
                    </a:cubicBezTo>
                    <a:cubicBezTo>
                      <a:pt x="21525" y="12225"/>
                      <a:pt x="21488" y="12412"/>
                      <a:pt x="21451" y="12600"/>
                    </a:cubicBezTo>
                    <a:cubicBezTo>
                      <a:pt x="21451" y="12600"/>
                      <a:pt x="21451" y="12637"/>
                      <a:pt x="21413" y="12637"/>
                    </a:cubicBezTo>
                    <a:close/>
                    <a:moveTo>
                      <a:pt x="149" y="12263"/>
                    </a:moveTo>
                    <a:cubicBezTo>
                      <a:pt x="112" y="12263"/>
                      <a:pt x="112" y="12225"/>
                      <a:pt x="112" y="12225"/>
                    </a:cubicBezTo>
                    <a:cubicBezTo>
                      <a:pt x="75" y="12038"/>
                      <a:pt x="37" y="11850"/>
                      <a:pt x="37" y="11700"/>
                    </a:cubicBezTo>
                    <a:cubicBezTo>
                      <a:pt x="37" y="11662"/>
                      <a:pt x="37" y="11625"/>
                      <a:pt x="75" y="11625"/>
                    </a:cubicBezTo>
                    <a:cubicBezTo>
                      <a:pt x="112" y="11625"/>
                      <a:pt x="112" y="11662"/>
                      <a:pt x="112" y="11662"/>
                    </a:cubicBezTo>
                    <a:cubicBezTo>
                      <a:pt x="149" y="11850"/>
                      <a:pt x="149" y="12038"/>
                      <a:pt x="187" y="12225"/>
                    </a:cubicBezTo>
                    <a:cubicBezTo>
                      <a:pt x="187" y="12225"/>
                      <a:pt x="187" y="12263"/>
                      <a:pt x="149" y="12263"/>
                    </a:cubicBezTo>
                    <a:cubicBezTo>
                      <a:pt x="149" y="12263"/>
                      <a:pt x="149" y="12263"/>
                      <a:pt x="149" y="12263"/>
                    </a:cubicBezTo>
                    <a:close/>
                    <a:moveTo>
                      <a:pt x="21525" y="11738"/>
                    </a:moveTo>
                    <a:cubicBezTo>
                      <a:pt x="21525" y="11738"/>
                      <a:pt x="21525" y="11738"/>
                      <a:pt x="21525" y="11738"/>
                    </a:cubicBezTo>
                    <a:cubicBezTo>
                      <a:pt x="21488" y="11738"/>
                      <a:pt x="21488" y="11738"/>
                      <a:pt x="21488" y="11700"/>
                    </a:cubicBezTo>
                    <a:cubicBezTo>
                      <a:pt x="21488" y="11513"/>
                      <a:pt x="21525" y="11325"/>
                      <a:pt x="21525" y="11175"/>
                    </a:cubicBezTo>
                    <a:cubicBezTo>
                      <a:pt x="21525" y="11138"/>
                      <a:pt x="21525" y="11138"/>
                      <a:pt x="21563" y="11138"/>
                    </a:cubicBezTo>
                    <a:cubicBezTo>
                      <a:pt x="21600" y="11138"/>
                      <a:pt x="21600" y="11138"/>
                      <a:pt x="21600" y="11175"/>
                    </a:cubicBezTo>
                    <a:cubicBezTo>
                      <a:pt x="21600" y="11363"/>
                      <a:pt x="21600" y="11513"/>
                      <a:pt x="21563" y="11700"/>
                    </a:cubicBezTo>
                    <a:cubicBezTo>
                      <a:pt x="21563" y="11738"/>
                      <a:pt x="21563" y="11738"/>
                      <a:pt x="21525" y="11738"/>
                    </a:cubicBezTo>
                    <a:close/>
                    <a:moveTo>
                      <a:pt x="75" y="11363"/>
                    </a:moveTo>
                    <a:cubicBezTo>
                      <a:pt x="37" y="11363"/>
                      <a:pt x="0" y="11363"/>
                      <a:pt x="0" y="11325"/>
                    </a:cubicBezTo>
                    <a:cubicBezTo>
                      <a:pt x="0" y="11138"/>
                      <a:pt x="0" y="10987"/>
                      <a:pt x="0" y="10800"/>
                    </a:cubicBezTo>
                    <a:cubicBezTo>
                      <a:pt x="0" y="10762"/>
                      <a:pt x="37" y="10762"/>
                      <a:pt x="37" y="10762"/>
                    </a:cubicBezTo>
                    <a:cubicBezTo>
                      <a:pt x="75" y="10762"/>
                      <a:pt x="75" y="10762"/>
                      <a:pt x="75" y="10800"/>
                    </a:cubicBezTo>
                    <a:cubicBezTo>
                      <a:pt x="75" y="10800"/>
                      <a:pt x="75" y="10800"/>
                      <a:pt x="75" y="10800"/>
                    </a:cubicBezTo>
                    <a:cubicBezTo>
                      <a:pt x="75" y="10987"/>
                      <a:pt x="112" y="11138"/>
                      <a:pt x="112" y="11325"/>
                    </a:cubicBezTo>
                    <a:cubicBezTo>
                      <a:pt x="112" y="11363"/>
                      <a:pt x="75" y="11363"/>
                      <a:pt x="75" y="11363"/>
                    </a:cubicBezTo>
                    <a:cubicBezTo>
                      <a:pt x="75" y="11363"/>
                      <a:pt x="75" y="11363"/>
                      <a:pt x="75" y="11363"/>
                    </a:cubicBezTo>
                    <a:close/>
                    <a:moveTo>
                      <a:pt x="21563" y="10838"/>
                    </a:moveTo>
                    <a:cubicBezTo>
                      <a:pt x="21563" y="10838"/>
                      <a:pt x="21525" y="10838"/>
                      <a:pt x="21525" y="10800"/>
                    </a:cubicBezTo>
                    <a:cubicBezTo>
                      <a:pt x="21525" y="10800"/>
                      <a:pt x="21525" y="10800"/>
                      <a:pt x="21525" y="10800"/>
                    </a:cubicBezTo>
                    <a:cubicBezTo>
                      <a:pt x="21525" y="10613"/>
                      <a:pt x="21525" y="10463"/>
                      <a:pt x="21525" y="10275"/>
                    </a:cubicBezTo>
                    <a:cubicBezTo>
                      <a:pt x="21525" y="10238"/>
                      <a:pt x="21525" y="10238"/>
                      <a:pt x="21563" y="10238"/>
                    </a:cubicBezTo>
                    <a:cubicBezTo>
                      <a:pt x="21563" y="10238"/>
                      <a:pt x="21600" y="10238"/>
                      <a:pt x="21600" y="10275"/>
                    </a:cubicBezTo>
                    <a:cubicBezTo>
                      <a:pt x="21600" y="10463"/>
                      <a:pt x="21600" y="10613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600" y="10838"/>
                      <a:pt x="21600" y="10838"/>
                      <a:pt x="21563" y="10838"/>
                    </a:cubicBezTo>
                    <a:close/>
                    <a:moveTo>
                      <a:pt x="37" y="10500"/>
                    </a:moveTo>
                    <a:cubicBezTo>
                      <a:pt x="37" y="10500"/>
                      <a:pt x="37" y="10500"/>
                      <a:pt x="37" y="10500"/>
                    </a:cubicBezTo>
                    <a:cubicBezTo>
                      <a:pt x="37" y="10500"/>
                      <a:pt x="0" y="10463"/>
                      <a:pt x="0" y="10425"/>
                    </a:cubicBezTo>
                    <a:cubicBezTo>
                      <a:pt x="0" y="10275"/>
                      <a:pt x="37" y="10087"/>
                      <a:pt x="37" y="9900"/>
                    </a:cubicBezTo>
                    <a:cubicBezTo>
                      <a:pt x="37" y="9862"/>
                      <a:pt x="75" y="9862"/>
                      <a:pt x="75" y="9862"/>
                    </a:cubicBezTo>
                    <a:cubicBezTo>
                      <a:pt x="112" y="9862"/>
                      <a:pt x="112" y="9900"/>
                      <a:pt x="112" y="9900"/>
                    </a:cubicBezTo>
                    <a:cubicBezTo>
                      <a:pt x="112" y="10087"/>
                      <a:pt x="112" y="10275"/>
                      <a:pt x="112" y="10425"/>
                    </a:cubicBezTo>
                    <a:cubicBezTo>
                      <a:pt x="112" y="10463"/>
                      <a:pt x="75" y="10500"/>
                      <a:pt x="37" y="10500"/>
                    </a:cubicBezTo>
                    <a:close/>
                    <a:moveTo>
                      <a:pt x="21525" y="9975"/>
                    </a:moveTo>
                    <a:cubicBezTo>
                      <a:pt x="21525" y="9975"/>
                      <a:pt x="21488" y="9938"/>
                      <a:pt x="21488" y="9938"/>
                    </a:cubicBezTo>
                    <a:cubicBezTo>
                      <a:pt x="21488" y="9750"/>
                      <a:pt x="21451" y="9563"/>
                      <a:pt x="21451" y="9412"/>
                    </a:cubicBezTo>
                    <a:cubicBezTo>
                      <a:pt x="21451" y="9375"/>
                      <a:pt x="21451" y="9338"/>
                      <a:pt x="21488" y="9338"/>
                    </a:cubicBezTo>
                    <a:cubicBezTo>
                      <a:pt x="21488" y="9338"/>
                      <a:pt x="21525" y="9375"/>
                      <a:pt x="21525" y="9375"/>
                    </a:cubicBezTo>
                    <a:cubicBezTo>
                      <a:pt x="21563" y="9563"/>
                      <a:pt x="21563" y="9750"/>
                      <a:pt x="21563" y="9900"/>
                    </a:cubicBezTo>
                    <a:cubicBezTo>
                      <a:pt x="21600" y="9938"/>
                      <a:pt x="21563" y="9975"/>
                      <a:pt x="21525" y="9975"/>
                    </a:cubicBezTo>
                    <a:cubicBezTo>
                      <a:pt x="21525" y="9975"/>
                      <a:pt x="21525" y="9975"/>
                      <a:pt x="21525" y="9975"/>
                    </a:cubicBezTo>
                    <a:close/>
                    <a:moveTo>
                      <a:pt x="112" y="9600"/>
                    </a:moveTo>
                    <a:cubicBezTo>
                      <a:pt x="112" y="9600"/>
                      <a:pt x="112" y="9600"/>
                      <a:pt x="112" y="9600"/>
                    </a:cubicBezTo>
                    <a:cubicBezTo>
                      <a:pt x="75" y="9600"/>
                      <a:pt x="75" y="9563"/>
                      <a:pt x="75" y="9563"/>
                    </a:cubicBezTo>
                    <a:cubicBezTo>
                      <a:pt x="75" y="9375"/>
                      <a:pt x="112" y="9188"/>
                      <a:pt x="149" y="9000"/>
                    </a:cubicBezTo>
                    <a:cubicBezTo>
                      <a:pt x="149" y="9000"/>
                      <a:pt x="187" y="8963"/>
                      <a:pt x="187" y="8963"/>
                    </a:cubicBezTo>
                    <a:cubicBezTo>
                      <a:pt x="224" y="8963"/>
                      <a:pt x="224" y="9000"/>
                      <a:pt x="224" y="9038"/>
                    </a:cubicBezTo>
                    <a:cubicBezTo>
                      <a:pt x="224" y="9188"/>
                      <a:pt x="187" y="9375"/>
                      <a:pt x="149" y="9563"/>
                    </a:cubicBezTo>
                    <a:cubicBezTo>
                      <a:pt x="149" y="9563"/>
                      <a:pt x="149" y="9600"/>
                      <a:pt x="112" y="9600"/>
                    </a:cubicBezTo>
                    <a:close/>
                    <a:moveTo>
                      <a:pt x="21413" y="9075"/>
                    </a:moveTo>
                    <a:cubicBezTo>
                      <a:pt x="21413" y="9075"/>
                      <a:pt x="21376" y="9075"/>
                      <a:pt x="21376" y="9038"/>
                    </a:cubicBezTo>
                    <a:cubicBezTo>
                      <a:pt x="21338" y="8887"/>
                      <a:pt x="21338" y="8700"/>
                      <a:pt x="21301" y="8513"/>
                    </a:cubicBezTo>
                    <a:cubicBezTo>
                      <a:pt x="21264" y="8513"/>
                      <a:pt x="21301" y="8475"/>
                      <a:pt x="21301" y="8475"/>
                    </a:cubicBezTo>
                    <a:cubicBezTo>
                      <a:pt x="21338" y="8475"/>
                      <a:pt x="21376" y="8475"/>
                      <a:pt x="21376" y="8513"/>
                    </a:cubicBezTo>
                    <a:cubicBezTo>
                      <a:pt x="21413" y="8662"/>
                      <a:pt x="21451" y="8850"/>
                      <a:pt x="21488" y="9038"/>
                    </a:cubicBezTo>
                    <a:cubicBezTo>
                      <a:pt x="21488" y="9038"/>
                      <a:pt x="21451" y="9075"/>
                      <a:pt x="21451" y="9075"/>
                    </a:cubicBezTo>
                    <a:cubicBezTo>
                      <a:pt x="21451" y="9075"/>
                      <a:pt x="21413" y="9075"/>
                      <a:pt x="21413" y="9075"/>
                    </a:cubicBezTo>
                    <a:close/>
                    <a:moveTo>
                      <a:pt x="262" y="8700"/>
                    </a:moveTo>
                    <a:cubicBezTo>
                      <a:pt x="262" y="8700"/>
                      <a:pt x="262" y="8700"/>
                      <a:pt x="262" y="8700"/>
                    </a:cubicBezTo>
                    <a:cubicBezTo>
                      <a:pt x="224" y="8700"/>
                      <a:pt x="224" y="8700"/>
                      <a:pt x="224" y="8662"/>
                    </a:cubicBezTo>
                    <a:cubicBezTo>
                      <a:pt x="262" y="8475"/>
                      <a:pt x="299" y="8325"/>
                      <a:pt x="336" y="8138"/>
                    </a:cubicBezTo>
                    <a:cubicBezTo>
                      <a:pt x="336" y="8100"/>
                      <a:pt x="374" y="8100"/>
                      <a:pt x="374" y="8100"/>
                    </a:cubicBezTo>
                    <a:cubicBezTo>
                      <a:pt x="411" y="8100"/>
                      <a:pt x="411" y="8138"/>
                      <a:pt x="411" y="8175"/>
                    </a:cubicBezTo>
                    <a:cubicBezTo>
                      <a:pt x="374" y="8325"/>
                      <a:pt x="336" y="8513"/>
                      <a:pt x="299" y="8662"/>
                    </a:cubicBezTo>
                    <a:cubicBezTo>
                      <a:pt x="299" y="8700"/>
                      <a:pt x="262" y="8700"/>
                      <a:pt x="262" y="8700"/>
                    </a:cubicBezTo>
                    <a:close/>
                    <a:moveTo>
                      <a:pt x="21264" y="8212"/>
                    </a:moveTo>
                    <a:cubicBezTo>
                      <a:pt x="21226" y="8212"/>
                      <a:pt x="21226" y="8212"/>
                      <a:pt x="21189" y="8175"/>
                    </a:cubicBezTo>
                    <a:cubicBezTo>
                      <a:pt x="21152" y="8025"/>
                      <a:pt x="21114" y="7838"/>
                      <a:pt x="21077" y="7650"/>
                    </a:cubicBezTo>
                    <a:cubicBezTo>
                      <a:pt x="21039" y="7650"/>
                      <a:pt x="21077" y="7613"/>
                      <a:pt x="21077" y="7613"/>
                    </a:cubicBezTo>
                    <a:cubicBezTo>
                      <a:pt x="21114" y="7613"/>
                      <a:pt x="21152" y="7613"/>
                      <a:pt x="21152" y="7650"/>
                    </a:cubicBezTo>
                    <a:cubicBezTo>
                      <a:pt x="21189" y="7800"/>
                      <a:pt x="21264" y="7987"/>
                      <a:pt x="21301" y="8138"/>
                    </a:cubicBezTo>
                    <a:cubicBezTo>
                      <a:pt x="21301" y="8175"/>
                      <a:pt x="21264" y="8212"/>
                      <a:pt x="21264" y="8212"/>
                    </a:cubicBezTo>
                    <a:cubicBezTo>
                      <a:pt x="21264" y="8212"/>
                      <a:pt x="21264" y="8212"/>
                      <a:pt x="21264" y="8212"/>
                    </a:cubicBezTo>
                    <a:close/>
                    <a:moveTo>
                      <a:pt x="486" y="7838"/>
                    </a:moveTo>
                    <a:cubicBezTo>
                      <a:pt x="448" y="7838"/>
                      <a:pt x="448" y="7838"/>
                      <a:pt x="448" y="7838"/>
                    </a:cubicBezTo>
                    <a:cubicBezTo>
                      <a:pt x="448" y="7838"/>
                      <a:pt x="411" y="7800"/>
                      <a:pt x="411" y="7800"/>
                    </a:cubicBezTo>
                    <a:cubicBezTo>
                      <a:pt x="486" y="7613"/>
                      <a:pt x="523" y="7463"/>
                      <a:pt x="598" y="7275"/>
                    </a:cubicBezTo>
                    <a:cubicBezTo>
                      <a:pt x="598" y="7275"/>
                      <a:pt x="635" y="7238"/>
                      <a:pt x="635" y="7238"/>
                    </a:cubicBezTo>
                    <a:cubicBezTo>
                      <a:pt x="673" y="7275"/>
                      <a:pt x="673" y="7275"/>
                      <a:pt x="673" y="7313"/>
                    </a:cubicBezTo>
                    <a:cubicBezTo>
                      <a:pt x="598" y="7463"/>
                      <a:pt x="561" y="7650"/>
                      <a:pt x="523" y="7838"/>
                    </a:cubicBezTo>
                    <a:cubicBezTo>
                      <a:pt x="523" y="7838"/>
                      <a:pt x="486" y="7838"/>
                      <a:pt x="486" y="7838"/>
                    </a:cubicBezTo>
                    <a:close/>
                    <a:moveTo>
                      <a:pt x="21002" y="7350"/>
                    </a:moveTo>
                    <a:cubicBezTo>
                      <a:pt x="20965" y="7350"/>
                      <a:pt x="20965" y="7350"/>
                      <a:pt x="20965" y="7313"/>
                    </a:cubicBezTo>
                    <a:cubicBezTo>
                      <a:pt x="20890" y="7163"/>
                      <a:pt x="20815" y="7013"/>
                      <a:pt x="20778" y="6825"/>
                    </a:cubicBezTo>
                    <a:cubicBezTo>
                      <a:pt x="20740" y="6788"/>
                      <a:pt x="20778" y="6788"/>
                      <a:pt x="20778" y="6788"/>
                    </a:cubicBezTo>
                    <a:cubicBezTo>
                      <a:pt x="20815" y="6750"/>
                      <a:pt x="20853" y="6788"/>
                      <a:pt x="20853" y="6788"/>
                    </a:cubicBezTo>
                    <a:cubicBezTo>
                      <a:pt x="20927" y="6975"/>
                      <a:pt x="20965" y="7125"/>
                      <a:pt x="21039" y="7313"/>
                    </a:cubicBezTo>
                    <a:cubicBezTo>
                      <a:pt x="21039" y="7313"/>
                      <a:pt x="21039" y="7350"/>
                      <a:pt x="21002" y="7350"/>
                    </a:cubicBezTo>
                    <a:cubicBezTo>
                      <a:pt x="21002" y="7350"/>
                      <a:pt x="21002" y="7350"/>
                      <a:pt x="21002" y="7350"/>
                    </a:cubicBezTo>
                    <a:close/>
                    <a:moveTo>
                      <a:pt x="747" y="7013"/>
                    </a:moveTo>
                    <a:cubicBezTo>
                      <a:pt x="747" y="7013"/>
                      <a:pt x="747" y="7013"/>
                      <a:pt x="747" y="7013"/>
                    </a:cubicBezTo>
                    <a:cubicBezTo>
                      <a:pt x="710" y="7013"/>
                      <a:pt x="710" y="6975"/>
                      <a:pt x="710" y="6938"/>
                    </a:cubicBezTo>
                    <a:cubicBezTo>
                      <a:pt x="785" y="6788"/>
                      <a:pt x="860" y="6600"/>
                      <a:pt x="897" y="6450"/>
                    </a:cubicBezTo>
                    <a:cubicBezTo>
                      <a:pt x="934" y="6413"/>
                      <a:pt x="934" y="6413"/>
                      <a:pt x="972" y="6413"/>
                    </a:cubicBezTo>
                    <a:cubicBezTo>
                      <a:pt x="1009" y="6450"/>
                      <a:pt x="1009" y="6450"/>
                      <a:pt x="1009" y="6488"/>
                    </a:cubicBezTo>
                    <a:cubicBezTo>
                      <a:pt x="934" y="6637"/>
                      <a:pt x="860" y="6825"/>
                      <a:pt x="785" y="6975"/>
                    </a:cubicBezTo>
                    <a:cubicBezTo>
                      <a:pt x="785" y="7013"/>
                      <a:pt x="785" y="7013"/>
                      <a:pt x="747" y="7013"/>
                    </a:cubicBezTo>
                    <a:close/>
                    <a:moveTo>
                      <a:pt x="20666" y="6525"/>
                    </a:moveTo>
                    <a:cubicBezTo>
                      <a:pt x="20666" y="6525"/>
                      <a:pt x="20628" y="6525"/>
                      <a:pt x="20628" y="6488"/>
                    </a:cubicBezTo>
                    <a:cubicBezTo>
                      <a:pt x="20554" y="6338"/>
                      <a:pt x="20479" y="6188"/>
                      <a:pt x="20404" y="6038"/>
                    </a:cubicBezTo>
                    <a:cubicBezTo>
                      <a:pt x="20404" y="6000"/>
                      <a:pt x="20404" y="5963"/>
                      <a:pt x="20404" y="5963"/>
                    </a:cubicBezTo>
                    <a:cubicBezTo>
                      <a:pt x="20442" y="5963"/>
                      <a:pt x="20479" y="5963"/>
                      <a:pt x="20479" y="5963"/>
                    </a:cubicBezTo>
                    <a:cubicBezTo>
                      <a:pt x="20554" y="6150"/>
                      <a:pt x="20628" y="6300"/>
                      <a:pt x="20703" y="6450"/>
                    </a:cubicBezTo>
                    <a:cubicBezTo>
                      <a:pt x="20703" y="6488"/>
                      <a:pt x="20703" y="6525"/>
                      <a:pt x="20666" y="6525"/>
                    </a:cubicBezTo>
                    <a:cubicBezTo>
                      <a:pt x="20666" y="6525"/>
                      <a:pt x="20666" y="6525"/>
                      <a:pt x="20666" y="6525"/>
                    </a:cubicBezTo>
                    <a:close/>
                    <a:moveTo>
                      <a:pt x="1121" y="6188"/>
                    </a:moveTo>
                    <a:cubicBezTo>
                      <a:pt x="1084" y="6188"/>
                      <a:pt x="1084" y="6188"/>
                      <a:pt x="1084" y="6188"/>
                    </a:cubicBezTo>
                    <a:cubicBezTo>
                      <a:pt x="1046" y="6188"/>
                      <a:pt x="1046" y="6150"/>
                      <a:pt x="1046" y="6113"/>
                    </a:cubicBezTo>
                    <a:cubicBezTo>
                      <a:pt x="1158" y="5963"/>
                      <a:pt x="1233" y="5813"/>
                      <a:pt x="1308" y="5663"/>
                    </a:cubicBezTo>
                    <a:cubicBezTo>
                      <a:pt x="1308" y="5625"/>
                      <a:pt x="1345" y="5625"/>
                      <a:pt x="1383" y="5625"/>
                    </a:cubicBezTo>
                    <a:cubicBezTo>
                      <a:pt x="1383" y="5663"/>
                      <a:pt x="1383" y="5663"/>
                      <a:pt x="1383" y="5700"/>
                    </a:cubicBezTo>
                    <a:cubicBezTo>
                      <a:pt x="1308" y="5850"/>
                      <a:pt x="1233" y="6000"/>
                      <a:pt x="1158" y="6150"/>
                    </a:cubicBezTo>
                    <a:cubicBezTo>
                      <a:pt x="1121" y="6188"/>
                      <a:pt x="1121" y="6188"/>
                      <a:pt x="1121" y="6188"/>
                    </a:cubicBezTo>
                    <a:close/>
                    <a:moveTo>
                      <a:pt x="20292" y="5738"/>
                    </a:moveTo>
                    <a:cubicBezTo>
                      <a:pt x="20255" y="5738"/>
                      <a:pt x="20255" y="5738"/>
                      <a:pt x="20217" y="5700"/>
                    </a:cubicBezTo>
                    <a:cubicBezTo>
                      <a:pt x="20143" y="5550"/>
                      <a:pt x="20068" y="5400"/>
                      <a:pt x="19956" y="5250"/>
                    </a:cubicBezTo>
                    <a:cubicBezTo>
                      <a:pt x="19956" y="5213"/>
                      <a:pt x="19956" y="5213"/>
                      <a:pt x="19993" y="5175"/>
                    </a:cubicBezTo>
                    <a:cubicBezTo>
                      <a:pt x="19993" y="5175"/>
                      <a:pt x="20030" y="5175"/>
                      <a:pt x="20030" y="5213"/>
                    </a:cubicBezTo>
                    <a:cubicBezTo>
                      <a:pt x="20143" y="5363"/>
                      <a:pt x="20217" y="5513"/>
                      <a:pt x="20329" y="5663"/>
                    </a:cubicBezTo>
                    <a:cubicBezTo>
                      <a:pt x="20329" y="5700"/>
                      <a:pt x="20329" y="5700"/>
                      <a:pt x="20292" y="5738"/>
                    </a:cubicBezTo>
                    <a:cubicBezTo>
                      <a:pt x="20292" y="5738"/>
                      <a:pt x="20292" y="5738"/>
                      <a:pt x="20292" y="5738"/>
                    </a:cubicBezTo>
                    <a:close/>
                    <a:moveTo>
                      <a:pt x="1532" y="5400"/>
                    </a:moveTo>
                    <a:cubicBezTo>
                      <a:pt x="1532" y="5400"/>
                      <a:pt x="1495" y="5400"/>
                      <a:pt x="1495" y="5400"/>
                    </a:cubicBezTo>
                    <a:cubicBezTo>
                      <a:pt x="1495" y="5400"/>
                      <a:pt x="1457" y="5363"/>
                      <a:pt x="1495" y="5325"/>
                    </a:cubicBezTo>
                    <a:cubicBezTo>
                      <a:pt x="1570" y="5175"/>
                      <a:pt x="1682" y="5025"/>
                      <a:pt x="1756" y="4875"/>
                    </a:cubicBezTo>
                    <a:cubicBezTo>
                      <a:pt x="1794" y="4875"/>
                      <a:pt x="1794" y="4875"/>
                      <a:pt x="1831" y="4875"/>
                    </a:cubicBezTo>
                    <a:cubicBezTo>
                      <a:pt x="1831" y="4875"/>
                      <a:pt x="1869" y="4913"/>
                      <a:pt x="1831" y="4950"/>
                    </a:cubicBezTo>
                    <a:cubicBezTo>
                      <a:pt x="1756" y="5100"/>
                      <a:pt x="1644" y="5250"/>
                      <a:pt x="1570" y="5400"/>
                    </a:cubicBezTo>
                    <a:cubicBezTo>
                      <a:pt x="1570" y="5400"/>
                      <a:pt x="1532" y="5400"/>
                      <a:pt x="1532" y="5400"/>
                    </a:cubicBezTo>
                    <a:close/>
                    <a:moveTo>
                      <a:pt x="19806" y="4950"/>
                    </a:moveTo>
                    <a:cubicBezTo>
                      <a:pt x="19806" y="4950"/>
                      <a:pt x="19806" y="4950"/>
                      <a:pt x="19769" y="4950"/>
                    </a:cubicBezTo>
                    <a:cubicBezTo>
                      <a:pt x="19694" y="4800"/>
                      <a:pt x="19582" y="4650"/>
                      <a:pt x="19470" y="4500"/>
                    </a:cubicBezTo>
                    <a:cubicBezTo>
                      <a:pt x="19470" y="4500"/>
                      <a:pt x="19470" y="4463"/>
                      <a:pt x="19470" y="4463"/>
                    </a:cubicBezTo>
                    <a:cubicBezTo>
                      <a:pt x="19507" y="4425"/>
                      <a:pt x="19545" y="4425"/>
                      <a:pt x="19545" y="4463"/>
                    </a:cubicBezTo>
                    <a:cubicBezTo>
                      <a:pt x="19657" y="4613"/>
                      <a:pt x="19769" y="4763"/>
                      <a:pt x="19844" y="4913"/>
                    </a:cubicBezTo>
                    <a:cubicBezTo>
                      <a:pt x="19881" y="4913"/>
                      <a:pt x="19844" y="4950"/>
                      <a:pt x="19844" y="4950"/>
                    </a:cubicBezTo>
                    <a:cubicBezTo>
                      <a:pt x="19844" y="4950"/>
                      <a:pt x="19806" y="4950"/>
                      <a:pt x="19806" y="4950"/>
                    </a:cubicBezTo>
                    <a:close/>
                    <a:moveTo>
                      <a:pt x="2018" y="4650"/>
                    </a:moveTo>
                    <a:cubicBezTo>
                      <a:pt x="1981" y="4650"/>
                      <a:pt x="1981" y="4650"/>
                      <a:pt x="1981" y="4650"/>
                    </a:cubicBezTo>
                    <a:cubicBezTo>
                      <a:pt x="1943" y="4650"/>
                      <a:pt x="1943" y="4613"/>
                      <a:pt x="1981" y="4575"/>
                    </a:cubicBezTo>
                    <a:cubicBezTo>
                      <a:pt x="2055" y="4463"/>
                      <a:pt x="2167" y="4313"/>
                      <a:pt x="2280" y="4163"/>
                    </a:cubicBezTo>
                    <a:cubicBezTo>
                      <a:pt x="2317" y="4125"/>
                      <a:pt x="2317" y="4125"/>
                      <a:pt x="2354" y="4163"/>
                    </a:cubicBezTo>
                    <a:cubicBezTo>
                      <a:pt x="2354" y="4163"/>
                      <a:pt x="2354" y="4200"/>
                      <a:pt x="2354" y="4200"/>
                    </a:cubicBezTo>
                    <a:cubicBezTo>
                      <a:pt x="2242" y="4350"/>
                      <a:pt x="2130" y="4500"/>
                      <a:pt x="2055" y="4650"/>
                    </a:cubicBezTo>
                    <a:cubicBezTo>
                      <a:pt x="2018" y="4650"/>
                      <a:pt x="2018" y="4650"/>
                      <a:pt x="2018" y="4650"/>
                    </a:cubicBezTo>
                    <a:close/>
                    <a:moveTo>
                      <a:pt x="19283" y="4238"/>
                    </a:moveTo>
                    <a:cubicBezTo>
                      <a:pt x="19283" y="4238"/>
                      <a:pt x="19283" y="4238"/>
                      <a:pt x="19246" y="4238"/>
                    </a:cubicBezTo>
                    <a:cubicBezTo>
                      <a:pt x="19171" y="4088"/>
                      <a:pt x="19059" y="3938"/>
                      <a:pt x="18909" y="3825"/>
                    </a:cubicBezTo>
                    <a:cubicBezTo>
                      <a:pt x="18909" y="3788"/>
                      <a:pt x="18909" y="3750"/>
                      <a:pt x="18947" y="3750"/>
                    </a:cubicBezTo>
                    <a:cubicBezTo>
                      <a:pt x="18947" y="3750"/>
                      <a:pt x="18984" y="3750"/>
                      <a:pt x="18984" y="3750"/>
                    </a:cubicBezTo>
                    <a:cubicBezTo>
                      <a:pt x="19096" y="3900"/>
                      <a:pt x="19208" y="4013"/>
                      <a:pt x="19320" y="4163"/>
                    </a:cubicBezTo>
                    <a:cubicBezTo>
                      <a:pt x="19358" y="4200"/>
                      <a:pt x="19358" y="4200"/>
                      <a:pt x="19320" y="4238"/>
                    </a:cubicBezTo>
                    <a:cubicBezTo>
                      <a:pt x="19320" y="4238"/>
                      <a:pt x="19320" y="4238"/>
                      <a:pt x="19283" y="4238"/>
                    </a:cubicBezTo>
                    <a:close/>
                    <a:moveTo>
                      <a:pt x="2541" y="3975"/>
                    </a:moveTo>
                    <a:cubicBezTo>
                      <a:pt x="2541" y="3975"/>
                      <a:pt x="2541" y="3938"/>
                      <a:pt x="2504" y="3938"/>
                    </a:cubicBezTo>
                    <a:cubicBezTo>
                      <a:pt x="2504" y="3938"/>
                      <a:pt x="2504" y="3900"/>
                      <a:pt x="2504" y="3900"/>
                    </a:cubicBezTo>
                    <a:cubicBezTo>
                      <a:pt x="2616" y="3750"/>
                      <a:pt x="2728" y="3600"/>
                      <a:pt x="2878" y="3488"/>
                    </a:cubicBezTo>
                    <a:cubicBezTo>
                      <a:pt x="2878" y="3450"/>
                      <a:pt x="2915" y="3450"/>
                      <a:pt x="2915" y="3488"/>
                    </a:cubicBezTo>
                    <a:cubicBezTo>
                      <a:pt x="2952" y="3488"/>
                      <a:pt x="2952" y="3525"/>
                      <a:pt x="2915" y="3563"/>
                    </a:cubicBezTo>
                    <a:cubicBezTo>
                      <a:pt x="2803" y="3675"/>
                      <a:pt x="2691" y="3825"/>
                      <a:pt x="2579" y="3938"/>
                    </a:cubicBezTo>
                    <a:cubicBezTo>
                      <a:pt x="2579" y="3938"/>
                      <a:pt x="2541" y="3975"/>
                      <a:pt x="2541" y="3975"/>
                    </a:cubicBezTo>
                    <a:close/>
                    <a:moveTo>
                      <a:pt x="18722" y="3563"/>
                    </a:moveTo>
                    <a:cubicBezTo>
                      <a:pt x="18722" y="3563"/>
                      <a:pt x="18685" y="3563"/>
                      <a:pt x="18685" y="3563"/>
                    </a:cubicBezTo>
                    <a:cubicBezTo>
                      <a:pt x="18573" y="3413"/>
                      <a:pt x="18461" y="3300"/>
                      <a:pt x="18311" y="3150"/>
                    </a:cubicBezTo>
                    <a:cubicBezTo>
                      <a:pt x="18311" y="3150"/>
                      <a:pt x="18311" y="3113"/>
                      <a:pt x="18311" y="3113"/>
                    </a:cubicBezTo>
                    <a:cubicBezTo>
                      <a:pt x="18349" y="3075"/>
                      <a:pt x="18349" y="3075"/>
                      <a:pt x="18386" y="3113"/>
                    </a:cubicBezTo>
                    <a:cubicBezTo>
                      <a:pt x="18498" y="3225"/>
                      <a:pt x="18648" y="3375"/>
                      <a:pt x="18760" y="3488"/>
                    </a:cubicBezTo>
                    <a:cubicBezTo>
                      <a:pt x="18760" y="3488"/>
                      <a:pt x="18760" y="3525"/>
                      <a:pt x="18760" y="3563"/>
                    </a:cubicBezTo>
                    <a:cubicBezTo>
                      <a:pt x="18760" y="3563"/>
                      <a:pt x="18722" y="3563"/>
                      <a:pt x="18722" y="3563"/>
                    </a:cubicBezTo>
                    <a:close/>
                    <a:moveTo>
                      <a:pt x="3139" y="3300"/>
                    </a:moveTo>
                    <a:cubicBezTo>
                      <a:pt x="3139" y="3300"/>
                      <a:pt x="3139" y="3300"/>
                      <a:pt x="3102" y="3300"/>
                    </a:cubicBezTo>
                    <a:cubicBezTo>
                      <a:pt x="3102" y="3263"/>
                      <a:pt x="3102" y="3225"/>
                      <a:pt x="3102" y="3225"/>
                    </a:cubicBezTo>
                    <a:cubicBezTo>
                      <a:pt x="3251" y="3113"/>
                      <a:pt x="3363" y="2963"/>
                      <a:pt x="3513" y="2850"/>
                    </a:cubicBezTo>
                    <a:cubicBezTo>
                      <a:pt x="3513" y="2850"/>
                      <a:pt x="3550" y="2850"/>
                      <a:pt x="3550" y="2850"/>
                    </a:cubicBezTo>
                    <a:cubicBezTo>
                      <a:pt x="3588" y="2888"/>
                      <a:pt x="3588" y="2888"/>
                      <a:pt x="3550" y="2925"/>
                    </a:cubicBezTo>
                    <a:cubicBezTo>
                      <a:pt x="3438" y="3038"/>
                      <a:pt x="3289" y="3150"/>
                      <a:pt x="3176" y="3300"/>
                    </a:cubicBezTo>
                    <a:cubicBezTo>
                      <a:pt x="3176" y="3300"/>
                      <a:pt x="3139" y="3300"/>
                      <a:pt x="3139" y="3300"/>
                    </a:cubicBezTo>
                    <a:close/>
                    <a:moveTo>
                      <a:pt x="18087" y="2925"/>
                    </a:moveTo>
                    <a:cubicBezTo>
                      <a:pt x="18087" y="2925"/>
                      <a:pt x="18087" y="2925"/>
                      <a:pt x="18050" y="2925"/>
                    </a:cubicBezTo>
                    <a:cubicBezTo>
                      <a:pt x="17938" y="2813"/>
                      <a:pt x="17788" y="2700"/>
                      <a:pt x="17676" y="2588"/>
                    </a:cubicBezTo>
                    <a:cubicBezTo>
                      <a:pt x="17639" y="2550"/>
                      <a:pt x="17639" y="2513"/>
                      <a:pt x="17676" y="2513"/>
                    </a:cubicBezTo>
                    <a:cubicBezTo>
                      <a:pt x="17676" y="2475"/>
                      <a:pt x="17713" y="2475"/>
                      <a:pt x="17713" y="2513"/>
                    </a:cubicBezTo>
                    <a:cubicBezTo>
                      <a:pt x="17863" y="2625"/>
                      <a:pt x="17975" y="2738"/>
                      <a:pt x="18125" y="2850"/>
                    </a:cubicBezTo>
                    <a:cubicBezTo>
                      <a:pt x="18125" y="2888"/>
                      <a:pt x="18125" y="2888"/>
                      <a:pt x="18125" y="2925"/>
                    </a:cubicBezTo>
                    <a:cubicBezTo>
                      <a:pt x="18125" y="2925"/>
                      <a:pt x="18087" y="2925"/>
                      <a:pt x="18087" y="2925"/>
                    </a:cubicBezTo>
                    <a:close/>
                    <a:moveTo>
                      <a:pt x="3812" y="2700"/>
                    </a:moveTo>
                    <a:cubicBezTo>
                      <a:pt x="3774" y="2700"/>
                      <a:pt x="3774" y="2700"/>
                      <a:pt x="3774" y="2663"/>
                    </a:cubicBezTo>
                    <a:cubicBezTo>
                      <a:pt x="3737" y="2663"/>
                      <a:pt x="3737" y="2625"/>
                      <a:pt x="3774" y="2625"/>
                    </a:cubicBezTo>
                    <a:cubicBezTo>
                      <a:pt x="3887" y="2513"/>
                      <a:pt x="4036" y="2400"/>
                      <a:pt x="4185" y="2288"/>
                    </a:cubicBezTo>
                    <a:cubicBezTo>
                      <a:pt x="4185" y="2250"/>
                      <a:pt x="4223" y="2250"/>
                      <a:pt x="4223" y="2288"/>
                    </a:cubicBezTo>
                    <a:cubicBezTo>
                      <a:pt x="4260" y="2288"/>
                      <a:pt x="4260" y="2325"/>
                      <a:pt x="4223" y="2363"/>
                    </a:cubicBezTo>
                    <a:cubicBezTo>
                      <a:pt x="4111" y="2438"/>
                      <a:pt x="3961" y="2588"/>
                      <a:pt x="3812" y="2700"/>
                    </a:cubicBezTo>
                    <a:cubicBezTo>
                      <a:pt x="3812" y="2700"/>
                      <a:pt x="3812" y="2700"/>
                      <a:pt x="3812" y="2700"/>
                    </a:cubicBezTo>
                    <a:close/>
                    <a:moveTo>
                      <a:pt x="17415" y="2363"/>
                    </a:moveTo>
                    <a:cubicBezTo>
                      <a:pt x="17415" y="2363"/>
                      <a:pt x="17415" y="2363"/>
                      <a:pt x="17377" y="2363"/>
                    </a:cubicBezTo>
                    <a:cubicBezTo>
                      <a:pt x="17265" y="2250"/>
                      <a:pt x="17116" y="2138"/>
                      <a:pt x="16966" y="2025"/>
                    </a:cubicBezTo>
                    <a:cubicBezTo>
                      <a:pt x="16929" y="2025"/>
                      <a:pt x="16929" y="1988"/>
                      <a:pt x="16966" y="1988"/>
                    </a:cubicBezTo>
                    <a:cubicBezTo>
                      <a:pt x="16966" y="1950"/>
                      <a:pt x="17003" y="1950"/>
                      <a:pt x="17003" y="1950"/>
                    </a:cubicBezTo>
                    <a:cubicBezTo>
                      <a:pt x="17153" y="2063"/>
                      <a:pt x="17302" y="2175"/>
                      <a:pt x="17452" y="2288"/>
                    </a:cubicBezTo>
                    <a:cubicBezTo>
                      <a:pt x="17452" y="2288"/>
                      <a:pt x="17452" y="2325"/>
                      <a:pt x="17452" y="2363"/>
                    </a:cubicBezTo>
                    <a:cubicBezTo>
                      <a:pt x="17452" y="2363"/>
                      <a:pt x="17415" y="2363"/>
                      <a:pt x="17415" y="2363"/>
                    </a:cubicBezTo>
                    <a:close/>
                    <a:moveTo>
                      <a:pt x="4484" y="2138"/>
                    </a:moveTo>
                    <a:cubicBezTo>
                      <a:pt x="4484" y="2138"/>
                      <a:pt x="4447" y="2138"/>
                      <a:pt x="4447" y="2138"/>
                    </a:cubicBezTo>
                    <a:cubicBezTo>
                      <a:pt x="4447" y="2100"/>
                      <a:pt x="4447" y="2063"/>
                      <a:pt x="4447" y="2063"/>
                    </a:cubicBezTo>
                    <a:cubicBezTo>
                      <a:pt x="4597" y="1950"/>
                      <a:pt x="4746" y="1838"/>
                      <a:pt x="4896" y="1763"/>
                    </a:cubicBezTo>
                    <a:cubicBezTo>
                      <a:pt x="4933" y="1763"/>
                      <a:pt x="4970" y="1763"/>
                      <a:pt x="4970" y="1763"/>
                    </a:cubicBezTo>
                    <a:cubicBezTo>
                      <a:pt x="4970" y="1800"/>
                      <a:pt x="4970" y="1838"/>
                      <a:pt x="4970" y="1838"/>
                    </a:cubicBezTo>
                    <a:cubicBezTo>
                      <a:pt x="4821" y="1913"/>
                      <a:pt x="4671" y="2025"/>
                      <a:pt x="4522" y="2138"/>
                    </a:cubicBezTo>
                    <a:cubicBezTo>
                      <a:pt x="4522" y="2138"/>
                      <a:pt x="4484" y="2138"/>
                      <a:pt x="4484" y="2138"/>
                    </a:cubicBezTo>
                    <a:close/>
                    <a:moveTo>
                      <a:pt x="16704" y="1838"/>
                    </a:moveTo>
                    <a:cubicBezTo>
                      <a:pt x="16667" y="1838"/>
                      <a:pt x="16667" y="1838"/>
                      <a:pt x="16667" y="1838"/>
                    </a:cubicBezTo>
                    <a:cubicBezTo>
                      <a:pt x="16518" y="1725"/>
                      <a:pt x="16368" y="1650"/>
                      <a:pt x="16219" y="1575"/>
                    </a:cubicBezTo>
                    <a:cubicBezTo>
                      <a:pt x="16181" y="1538"/>
                      <a:pt x="16181" y="1538"/>
                      <a:pt x="16219" y="1500"/>
                    </a:cubicBezTo>
                    <a:cubicBezTo>
                      <a:pt x="16219" y="1463"/>
                      <a:pt x="16256" y="1463"/>
                      <a:pt x="16256" y="1500"/>
                    </a:cubicBezTo>
                    <a:cubicBezTo>
                      <a:pt x="16406" y="1575"/>
                      <a:pt x="16555" y="1650"/>
                      <a:pt x="16704" y="1763"/>
                    </a:cubicBezTo>
                    <a:cubicBezTo>
                      <a:pt x="16742" y="1763"/>
                      <a:pt x="16742" y="1800"/>
                      <a:pt x="16742" y="1838"/>
                    </a:cubicBezTo>
                    <a:cubicBezTo>
                      <a:pt x="16704" y="1838"/>
                      <a:pt x="16704" y="1838"/>
                      <a:pt x="16704" y="1838"/>
                    </a:cubicBezTo>
                    <a:close/>
                    <a:moveTo>
                      <a:pt x="5232" y="1650"/>
                    </a:moveTo>
                    <a:cubicBezTo>
                      <a:pt x="5232" y="1650"/>
                      <a:pt x="5194" y="1650"/>
                      <a:pt x="5194" y="1613"/>
                    </a:cubicBezTo>
                    <a:cubicBezTo>
                      <a:pt x="5194" y="1613"/>
                      <a:pt x="5194" y="1575"/>
                      <a:pt x="5194" y="1575"/>
                    </a:cubicBezTo>
                    <a:cubicBezTo>
                      <a:pt x="5344" y="1463"/>
                      <a:pt x="5531" y="1388"/>
                      <a:pt x="5680" y="1313"/>
                    </a:cubicBezTo>
                    <a:cubicBezTo>
                      <a:pt x="5680" y="1275"/>
                      <a:pt x="5718" y="1313"/>
                      <a:pt x="5718" y="1313"/>
                    </a:cubicBezTo>
                    <a:cubicBezTo>
                      <a:pt x="5755" y="1350"/>
                      <a:pt x="5718" y="1350"/>
                      <a:pt x="5718" y="1388"/>
                    </a:cubicBezTo>
                    <a:cubicBezTo>
                      <a:pt x="5568" y="1463"/>
                      <a:pt x="5419" y="1538"/>
                      <a:pt x="5269" y="1650"/>
                    </a:cubicBezTo>
                    <a:cubicBezTo>
                      <a:pt x="5232" y="1650"/>
                      <a:pt x="5232" y="1650"/>
                      <a:pt x="5232" y="1650"/>
                    </a:cubicBezTo>
                    <a:close/>
                    <a:moveTo>
                      <a:pt x="15920" y="1388"/>
                    </a:moveTo>
                    <a:cubicBezTo>
                      <a:pt x="15920" y="1388"/>
                      <a:pt x="15920" y="1388"/>
                      <a:pt x="15920" y="1388"/>
                    </a:cubicBezTo>
                    <a:cubicBezTo>
                      <a:pt x="15770" y="1313"/>
                      <a:pt x="15583" y="1238"/>
                      <a:pt x="15434" y="1125"/>
                    </a:cubicBezTo>
                    <a:cubicBezTo>
                      <a:pt x="15434" y="1125"/>
                      <a:pt x="15397" y="1125"/>
                      <a:pt x="15434" y="1088"/>
                    </a:cubicBezTo>
                    <a:cubicBezTo>
                      <a:pt x="15434" y="1050"/>
                      <a:pt x="15471" y="1050"/>
                      <a:pt x="15471" y="1050"/>
                    </a:cubicBezTo>
                    <a:cubicBezTo>
                      <a:pt x="15621" y="1125"/>
                      <a:pt x="15808" y="1238"/>
                      <a:pt x="15957" y="1313"/>
                    </a:cubicBezTo>
                    <a:cubicBezTo>
                      <a:pt x="15957" y="1313"/>
                      <a:pt x="15994" y="1350"/>
                      <a:pt x="15957" y="1350"/>
                    </a:cubicBezTo>
                    <a:cubicBezTo>
                      <a:pt x="15957" y="1388"/>
                      <a:pt x="15957" y="1388"/>
                      <a:pt x="15920" y="1388"/>
                    </a:cubicBezTo>
                    <a:close/>
                    <a:moveTo>
                      <a:pt x="6017" y="1238"/>
                    </a:moveTo>
                    <a:cubicBezTo>
                      <a:pt x="5979" y="1238"/>
                      <a:pt x="5979" y="1200"/>
                      <a:pt x="5979" y="1200"/>
                    </a:cubicBezTo>
                    <a:cubicBezTo>
                      <a:pt x="5942" y="1163"/>
                      <a:pt x="5979" y="1163"/>
                      <a:pt x="5979" y="1125"/>
                    </a:cubicBezTo>
                    <a:cubicBezTo>
                      <a:pt x="6166" y="1050"/>
                      <a:pt x="6316" y="975"/>
                      <a:pt x="6465" y="900"/>
                    </a:cubicBezTo>
                    <a:cubicBezTo>
                      <a:pt x="6502" y="900"/>
                      <a:pt x="6540" y="900"/>
                      <a:pt x="6540" y="938"/>
                    </a:cubicBezTo>
                    <a:cubicBezTo>
                      <a:pt x="6540" y="938"/>
                      <a:pt x="6540" y="975"/>
                      <a:pt x="6502" y="975"/>
                    </a:cubicBezTo>
                    <a:cubicBezTo>
                      <a:pt x="6353" y="1050"/>
                      <a:pt x="6203" y="1125"/>
                      <a:pt x="6017" y="1200"/>
                    </a:cubicBezTo>
                    <a:cubicBezTo>
                      <a:pt x="6017" y="1238"/>
                      <a:pt x="6017" y="1238"/>
                      <a:pt x="6017" y="1238"/>
                    </a:cubicBezTo>
                    <a:close/>
                    <a:moveTo>
                      <a:pt x="15135" y="1013"/>
                    </a:moveTo>
                    <a:cubicBezTo>
                      <a:pt x="15135" y="1013"/>
                      <a:pt x="15135" y="1013"/>
                      <a:pt x="15135" y="1013"/>
                    </a:cubicBezTo>
                    <a:cubicBezTo>
                      <a:pt x="14948" y="938"/>
                      <a:pt x="14799" y="863"/>
                      <a:pt x="14612" y="788"/>
                    </a:cubicBezTo>
                    <a:cubicBezTo>
                      <a:pt x="14612" y="788"/>
                      <a:pt x="14612" y="750"/>
                      <a:pt x="14612" y="750"/>
                    </a:cubicBezTo>
                    <a:cubicBezTo>
                      <a:pt x="14612" y="713"/>
                      <a:pt x="14649" y="713"/>
                      <a:pt x="14649" y="713"/>
                    </a:cubicBezTo>
                    <a:cubicBezTo>
                      <a:pt x="14836" y="788"/>
                      <a:pt x="14985" y="825"/>
                      <a:pt x="15172" y="900"/>
                    </a:cubicBezTo>
                    <a:cubicBezTo>
                      <a:pt x="15172" y="938"/>
                      <a:pt x="15172" y="938"/>
                      <a:pt x="15172" y="975"/>
                    </a:cubicBezTo>
                    <a:cubicBezTo>
                      <a:pt x="15172" y="975"/>
                      <a:pt x="15172" y="1013"/>
                      <a:pt x="15135" y="1013"/>
                    </a:cubicBezTo>
                    <a:close/>
                    <a:moveTo>
                      <a:pt x="6839" y="863"/>
                    </a:moveTo>
                    <a:cubicBezTo>
                      <a:pt x="6801" y="863"/>
                      <a:pt x="6801" y="863"/>
                      <a:pt x="6764" y="825"/>
                    </a:cubicBezTo>
                    <a:cubicBezTo>
                      <a:pt x="6764" y="788"/>
                      <a:pt x="6764" y="788"/>
                      <a:pt x="6801" y="788"/>
                    </a:cubicBezTo>
                    <a:cubicBezTo>
                      <a:pt x="6951" y="713"/>
                      <a:pt x="7138" y="638"/>
                      <a:pt x="7325" y="600"/>
                    </a:cubicBezTo>
                    <a:cubicBezTo>
                      <a:pt x="7325" y="563"/>
                      <a:pt x="7362" y="600"/>
                      <a:pt x="7362" y="600"/>
                    </a:cubicBezTo>
                    <a:cubicBezTo>
                      <a:pt x="7362" y="638"/>
                      <a:pt x="7362" y="675"/>
                      <a:pt x="7325" y="675"/>
                    </a:cubicBezTo>
                    <a:cubicBezTo>
                      <a:pt x="7175" y="713"/>
                      <a:pt x="6988" y="788"/>
                      <a:pt x="6839" y="863"/>
                    </a:cubicBezTo>
                    <a:cubicBezTo>
                      <a:pt x="6839" y="863"/>
                      <a:pt x="6839" y="863"/>
                      <a:pt x="6839" y="863"/>
                    </a:cubicBezTo>
                    <a:close/>
                    <a:moveTo>
                      <a:pt x="14313" y="675"/>
                    </a:moveTo>
                    <a:cubicBezTo>
                      <a:pt x="14313" y="675"/>
                      <a:pt x="14313" y="675"/>
                      <a:pt x="14313" y="675"/>
                    </a:cubicBezTo>
                    <a:cubicBezTo>
                      <a:pt x="14126" y="600"/>
                      <a:pt x="13976" y="563"/>
                      <a:pt x="13790" y="525"/>
                    </a:cubicBezTo>
                    <a:cubicBezTo>
                      <a:pt x="13752" y="525"/>
                      <a:pt x="13752" y="488"/>
                      <a:pt x="13752" y="450"/>
                    </a:cubicBezTo>
                    <a:cubicBezTo>
                      <a:pt x="13752" y="450"/>
                      <a:pt x="13790" y="413"/>
                      <a:pt x="13827" y="413"/>
                    </a:cubicBezTo>
                    <a:cubicBezTo>
                      <a:pt x="13976" y="488"/>
                      <a:pt x="14163" y="525"/>
                      <a:pt x="14313" y="600"/>
                    </a:cubicBezTo>
                    <a:cubicBezTo>
                      <a:pt x="14350" y="600"/>
                      <a:pt x="14350" y="638"/>
                      <a:pt x="14350" y="638"/>
                    </a:cubicBezTo>
                    <a:cubicBezTo>
                      <a:pt x="14350" y="675"/>
                      <a:pt x="14313" y="675"/>
                      <a:pt x="14313" y="675"/>
                    </a:cubicBezTo>
                    <a:close/>
                    <a:moveTo>
                      <a:pt x="7661" y="563"/>
                    </a:moveTo>
                    <a:cubicBezTo>
                      <a:pt x="7624" y="563"/>
                      <a:pt x="7624" y="563"/>
                      <a:pt x="7624" y="525"/>
                    </a:cubicBezTo>
                    <a:cubicBezTo>
                      <a:pt x="7624" y="488"/>
                      <a:pt x="7624" y="488"/>
                      <a:pt x="7661" y="488"/>
                    </a:cubicBezTo>
                    <a:cubicBezTo>
                      <a:pt x="7810" y="413"/>
                      <a:pt x="7997" y="375"/>
                      <a:pt x="8147" y="338"/>
                    </a:cubicBezTo>
                    <a:cubicBezTo>
                      <a:pt x="8184" y="338"/>
                      <a:pt x="8221" y="338"/>
                      <a:pt x="8221" y="375"/>
                    </a:cubicBezTo>
                    <a:cubicBezTo>
                      <a:pt x="8221" y="375"/>
                      <a:pt x="8221" y="413"/>
                      <a:pt x="8184" y="413"/>
                    </a:cubicBezTo>
                    <a:cubicBezTo>
                      <a:pt x="7997" y="450"/>
                      <a:pt x="7848" y="525"/>
                      <a:pt x="7661" y="563"/>
                    </a:cubicBezTo>
                    <a:cubicBezTo>
                      <a:pt x="7661" y="563"/>
                      <a:pt x="7661" y="563"/>
                      <a:pt x="7661" y="563"/>
                    </a:cubicBezTo>
                    <a:close/>
                    <a:moveTo>
                      <a:pt x="13453" y="413"/>
                    </a:moveTo>
                    <a:cubicBezTo>
                      <a:pt x="13453" y="413"/>
                      <a:pt x="13453" y="413"/>
                      <a:pt x="13453" y="413"/>
                    </a:cubicBezTo>
                    <a:cubicBezTo>
                      <a:pt x="13266" y="375"/>
                      <a:pt x="13117" y="338"/>
                      <a:pt x="12930" y="300"/>
                    </a:cubicBezTo>
                    <a:cubicBezTo>
                      <a:pt x="12893" y="300"/>
                      <a:pt x="12893" y="263"/>
                      <a:pt x="12893" y="263"/>
                    </a:cubicBezTo>
                    <a:cubicBezTo>
                      <a:pt x="12893" y="225"/>
                      <a:pt x="12930" y="225"/>
                      <a:pt x="12967" y="225"/>
                    </a:cubicBezTo>
                    <a:cubicBezTo>
                      <a:pt x="13117" y="263"/>
                      <a:pt x="13304" y="300"/>
                      <a:pt x="13491" y="338"/>
                    </a:cubicBezTo>
                    <a:cubicBezTo>
                      <a:pt x="13491" y="338"/>
                      <a:pt x="13528" y="375"/>
                      <a:pt x="13491" y="375"/>
                    </a:cubicBezTo>
                    <a:cubicBezTo>
                      <a:pt x="13491" y="413"/>
                      <a:pt x="13491" y="413"/>
                      <a:pt x="13453" y="413"/>
                    </a:cubicBezTo>
                    <a:close/>
                    <a:moveTo>
                      <a:pt x="8520" y="338"/>
                    </a:moveTo>
                    <a:cubicBezTo>
                      <a:pt x="8483" y="338"/>
                      <a:pt x="8483" y="338"/>
                      <a:pt x="8483" y="300"/>
                    </a:cubicBezTo>
                    <a:cubicBezTo>
                      <a:pt x="8483" y="263"/>
                      <a:pt x="8483" y="263"/>
                      <a:pt x="8520" y="263"/>
                    </a:cubicBezTo>
                    <a:cubicBezTo>
                      <a:pt x="8670" y="225"/>
                      <a:pt x="8857" y="188"/>
                      <a:pt x="9044" y="150"/>
                    </a:cubicBezTo>
                    <a:cubicBezTo>
                      <a:pt x="9044" y="150"/>
                      <a:pt x="9081" y="150"/>
                      <a:pt x="9081" y="188"/>
                    </a:cubicBezTo>
                    <a:cubicBezTo>
                      <a:pt x="9081" y="225"/>
                      <a:pt x="9081" y="225"/>
                      <a:pt x="9044" y="225"/>
                    </a:cubicBezTo>
                    <a:cubicBezTo>
                      <a:pt x="8857" y="263"/>
                      <a:pt x="8707" y="300"/>
                      <a:pt x="8520" y="338"/>
                    </a:cubicBezTo>
                    <a:cubicBezTo>
                      <a:pt x="8520" y="338"/>
                      <a:pt x="8520" y="338"/>
                      <a:pt x="8520" y="338"/>
                    </a:cubicBezTo>
                    <a:close/>
                    <a:moveTo>
                      <a:pt x="12594" y="225"/>
                    </a:moveTo>
                    <a:cubicBezTo>
                      <a:pt x="12594" y="225"/>
                      <a:pt x="12594" y="225"/>
                      <a:pt x="12594" y="225"/>
                    </a:cubicBezTo>
                    <a:cubicBezTo>
                      <a:pt x="12407" y="225"/>
                      <a:pt x="12220" y="188"/>
                      <a:pt x="12071" y="150"/>
                    </a:cubicBezTo>
                    <a:cubicBezTo>
                      <a:pt x="12033" y="150"/>
                      <a:pt x="12033" y="150"/>
                      <a:pt x="12033" y="113"/>
                    </a:cubicBezTo>
                    <a:cubicBezTo>
                      <a:pt x="12033" y="75"/>
                      <a:pt x="12033" y="75"/>
                      <a:pt x="12071" y="75"/>
                    </a:cubicBezTo>
                    <a:cubicBezTo>
                      <a:pt x="12257" y="113"/>
                      <a:pt x="12444" y="113"/>
                      <a:pt x="12594" y="150"/>
                    </a:cubicBezTo>
                    <a:cubicBezTo>
                      <a:pt x="12631" y="150"/>
                      <a:pt x="12631" y="188"/>
                      <a:pt x="12631" y="188"/>
                    </a:cubicBezTo>
                    <a:cubicBezTo>
                      <a:pt x="12631" y="225"/>
                      <a:pt x="12631" y="225"/>
                      <a:pt x="12594" y="225"/>
                    </a:cubicBezTo>
                    <a:close/>
                    <a:moveTo>
                      <a:pt x="9380" y="188"/>
                    </a:moveTo>
                    <a:cubicBezTo>
                      <a:pt x="9380" y="188"/>
                      <a:pt x="9343" y="150"/>
                      <a:pt x="9343" y="150"/>
                    </a:cubicBezTo>
                    <a:cubicBezTo>
                      <a:pt x="9343" y="113"/>
                      <a:pt x="9380" y="113"/>
                      <a:pt x="9380" y="113"/>
                    </a:cubicBezTo>
                    <a:cubicBezTo>
                      <a:pt x="9567" y="75"/>
                      <a:pt x="9754" y="38"/>
                      <a:pt x="9903" y="38"/>
                    </a:cubicBezTo>
                    <a:cubicBezTo>
                      <a:pt x="9940" y="38"/>
                      <a:pt x="9978" y="38"/>
                      <a:pt x="9978" y="75"/>
                    </a:cubicBezTo>
                    <a:cubicBezTo>
                      <a:pt x="9978" y="113"/>
                      <a:pt x="9940" y="113"/>
                      <a:pt x="9940" y="113"/>
                    </a:cubicBezTo>
                    <a:cubicBezTo>
                      <a:pt x="9754" y="150"/>
                      <a:pt x="9567" y="150"/>
                      <a:pt x="9380" y="188"/>
                    </a:cubicBezTo>
                    <a:cubicBezTo>
                      <a:pt x="9380" y="188"/>
                      <a:pt x="9380" y="188"/>
                      <a:pt x="9380" y="188"/>
                    </a:cubicBezTo>
                    <a:close/>
                    <a:moveTo>
                      <a:pt x="11697" y="113"/>
                    </a:moveTo>
                    <a:cubicBezTo>
                      <a:pt x="11697" y="113"/>
                      <a:pt x="11697" y="113"/>
                      <a:pt x="11697" y="113"/>
                    </a:cubicBezTo>
                    <a:cubicBezTo>
                      <a:pt x="11547" y="113"/>
                      <a:pt x="11361" y="113"/>
                      <a:pt x="11174" y="113"/>
                    </a:cubicBezTo>
                    <a:cubicBezTo>
                      <a:pt x="11174" y="113"/>
                      <a:pt x="11136" y="75"/>
                      <a:pt x="11136" y="38"/>
                    </a:cubicBezTo>
                    <a:cubicBezTo>
                      <a:pt x="11136" y="38"/>
                      <a:pt x="11174" y="0"/>
                      <a:pt x="11174" y="0"/>
                    </a:cubicBezTo>
                    <a:cubicBezTo>
                      <a:pt x="11361" y="0"/>
                      <a:pt x="11547" y="38"/>
                      <a:pt x="11734" y="38"/>
                    </a:cubicBezTo>
                    <a:cubicBezTo>
                      <a:pt x="11734" y="38"/>
                      <a:pt x="11772" y="75"/>
                      <a:pt x="11772" y="75"/>
                    </a:cubicBezTo>
                    <a:cubicBezTo>
                      <a:pt x="11772" y="113"/>
                      <a:pt x="11734" y="113"/>
                      <a:pt x="11697" y="113"/>
                    </a:cubicBezTo>
                    <a:close/>
                    <a:moveTo>
                      <a:pt x="10277" y="113"/>
                    </a:moveTo>
                    <a:cubicBezTo>
                      <a:pt x="10239" y="113"/>
                      <a:pt x="10239" y="75"/>
                      <a:pt x="10239" y="75"/>
                    </a:cubicBezTo>
                    <a:cubicBezTo>
                      <a:pt x="10239" y="38"/>
                      <a:pt x="10239" y="0"/>
                      <a:pt x="10277" y="0"/>
                    </a:cubicBezTo>
                    <a:cubicBezTo>
                      <a:pt x="10464" y="0"/>
                      <a:pt x="10613" y="0"/>
                      <a:pt x="10800" y="0"/>
                    </a:cubicBezTo>
                    <a:cubicBezTo>
                      <a:pt x="10837" y="0"/>
                      <a:pt x="10837" y="0"/>
                      <a:pt x="10837" y="0"/>
                    </a:cubicBezTo>
                    <a:cubicBezTo>
                      <a:pt x="10837" y="0"/>
                      <a:pt x="10875" y="38"/>
                      <a:pt x="10875" y="38"/>
                    </a:cubicBezTo>
                    <a:cubicBezTo>
                      <a:pt x="10875" y="75"/>
                      <a:pt x="10837" y="75"/>
                      <a:pt x="10837" y="75"/>
                    </a:cubicBezTo>
                    <a:cubicBezTo>
                      <a:pt x="10800" y="75"/>
                      <a:pt x="10800" y="75"/>
                      <a:pt x="10800" y="75"/>
                    </a:cubicBezTo>
                    <a:cubicBezTo>
                      <a:pt x="10613" y="75"/>
                      <a:pt x="10464" y="113"/>
                      <a:pt x="10277" y="113"/>
                    </a:cubicBezTo>
                    <a:cubicBezTo>
                      <a:pt x="10277" y="113"/>
                      <a:pt x="10277" y="113"/>
                      <a:pt x="10277" y="113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790742" y="1496394"/>
                <a:ext cx="1202036" cy="1228229"/>
              </a:xfrm>
              <a:custGeom>
                <a:rect b="b" l="l" r="r" t="t"/>
                <a:pathLst>
                  <a:path extrusionOk="0" h="19695" w="21228">
                    <a:moveTo>
                      <a:pt x="10816" y="19695"/>
                    </a:moveTo>
                    <a:cubicBezTo>
                      <a:pt x="6016" y="19695"/>
                      <a:pt x="1604" y="16711"/>
                      <a:pt x="334" y="12281"/>
                    </a:cubicBezTo>
                    <a:cubicBezTo>
                      <a:pt x="-372" y="9746"/>
                      <a:pt x="52" y="7082"/>
                      <a:pt x="1499" y="4803"/>
                    </a:cubicBezTo>
                    <a:cubicBezTo>
                      <a:pt x="2981" y="2557"/>
                      <a:pt x="5310" y="952"/>
                      <a:pt x="8099" y="310"/>
                    </a:cubicBezTo>
                    <a:cubicBezTo>
                      <a:pt x="13852" y="-1038"/>
                      <a:pt x="19746" y="2139"/>
                      <a:pt x="21228" y="7403"/>
                    </a:cubicBezTo>
                    <a:cubicBezTo>
                      <a:pt x="21228" y="7435"/>
                      <a:pt x="21228" y="7499"/>
                      <a:pt x="21157" y="7499"/>
                    </a:cubicBezTo>
                    <a:cubicBezTo>
                      <a:pt x="21122" y="7499"/>
                      <a:pt x="21087" y="7467"/>
                      <a:pt x="21087" y="7435"/>
                    </a:cubicBezTo>
                    <a:cubicBezTo>
                      <a:pt x="19604" y="2268"/>
                      <a:pt x="13816" y="-878"/>
                      <a:pt x="8134" y="438"/>
                    </a:cubicBezTo>
                    <a:cubicBezTo>
                      <a:pt x="5381" y="1080"/>
                      <a:pt x="3087" y="2653"/>
                      <a:pt x="1640" y="4900"/>
                    </a:cubicBezTo>
                    <a:cubicBezTo>
                      <a:pt x="193" y="7114"/>
                      <a:pt x="-196" y="9746"/>
                      <a:pt x="510" y="12249"/>
                    </a:cubicBezTo>
                    <a:cubicBezTo>
                      <a:pt x="1957" y="17417"/>
                      <a:pt x="7781" y="20562"/>
                      <a:pt x="13428" y="19246"/>
                    </a:cubicBezTo>
                    <a:cubicBezTo>
                      <a:pt x="13499" y="19214"/>
                      <a:pt x="13534" y="19246"/>
                      <a:pt x="13534" y="19278"/>
                    </a:cubicBezTo>
                    <a:cubicBezTo>
                      <a:pt x="13569" y="19342"/>
                      <a:pt x="13534" y="19374"/>
                      <a:pt x="13499" y="19374"/>
                    </a:cubicBezTo>
                    <a:cubicBezTo>
                      <a:pt x="12581" y="19599"/>
                      <a:pt x="11699" y="19695"/>
                      <a:pt x="10816" y="1969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914989" y="1624587"/>
                <a:ext cx="972972" cy="971838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9" y="21600"/>
                      <a:pt x="0" y="16756"/>
                      <a:pt x="0" y="10800"/>
                    </a:cubicBezTo>
                    <a:cubicBezTo>
                      <a:pt x="0" y="4844"/>
                      <a:pt x="4869" y="0"/>
                      <a:pt x="10800" y="0"/>
                    </a:cubicBezTo>
                    <a:cubicBezTo>
                      <a:pt x="10889" y="0"/>
                      <a:pt x="10933" y="44"/>
                      <a:pt x="10933" y="89"/>
                    </a:cubicBezTo>
                    <a:cubicBezTo>
                      <a:pt x="10933" y="178"/>
                      <a:pt x="10889" y="222"/>
                      <a:pt x="10800" y="222"/>
                    </a:cubicBezTo>
                    <a:cubicBezTo>
                      <a:pt x="4957" y="222"/>
                      <a:pt x="221" y="4978"/>
                      <a:pt x="221" y="10800"/>
                    </a:cubicBezTo>
                    <a:cubicBezTo>
                      <a:pt x="221" y="16622"/>
                      <a:pt x="4957" y="21378"/>
                      <a:pt x="10800" y="21378"/>
                    </a:cubicBezTo>
                    <a:cubicBezTo>
                      <a:pt x="16643" y="21378"/>
                      <a:pt x="21423" y="16622"/>
                      <a:pt x="21423" y="10800"/>
                    </a:cubicBezTo>
                    <a:cubicBezTo>
                      <a:pt x="21423" y="10756"/>
                      <a:pt x="21467" y="10711"/>
                      <a:pt x="21511" y="10711"/>
                    </a:cubicBezTo>
                    <a:cubicBezTo>
                      <a:pt x="21556" y="10711"/>
                      <a:pt x="21600" y="10756"/>
                      <a:pt x="21600" y="10800"/>
                    </a:cubicBezTo>
                    <a:cubicBezTo>
                      <a:pt x="21600" y="16756"/>
                      <a:pt x="16775" y="21600"/>
                      <a:pt x="10800" y="216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5916565" y="2193878"/>
                <a:ext cx="116694" cy="32130"/>
              </a:xfrm>
              <a:custGeom>
                <a:rect b="b" l="l" r="r" t="t"/>
                <a:pathLst>
                  <a:path extrusionOk="0" h="21600" w="21600">
                    <a:moveTo>
                      <a:pt x="21600" y="16200"/>
                    </a:moveTo>
                    <a:cubicBezTo>
                      <a:pt x="366" y="0"/>
                      <a:pt x="366" y="0"/>
                      <a:pt x="366" y="0"/>
                    </a:cubicBezTo>
                    <a:cubicBezTo>
                      <a:pt x="0" y="6750"/>
                      <a:pt x="0" y="6750"/>
                      <a:pt x="0" y="6750"/>
                    </a:cubicBezTo>
                    <a:cubicBezTo>
                      <a:pt x="21234" y="21600"/>
                      <a:pt x="21234" y="21600"/>
                      <a:pt x="21234" y="21600"/>
                    </a:cubicBezTo>
                    <a:cubicBezTo>
                      <a:pt x="21234" y="20250"/>
                      <a:pt x="21234" y="17550"/>
                      <a:pt x="21600" y="162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6098778" y="2228416"/>
                <a:ext cx="550206" cy="11669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732"/>
                      <a:pt x="0" y="1098"/>
                      <a:pt x="0" y="1831"/>
                    </a:cubicBezTo>
                    <a:cubicBezTo>
                      <a:pt x="21522" y="21600"/>
                      <a:pt x="21522" y="21600"/>
                      <a:pt x="21522" y="21600"/>
                    </a:cubicBezTo>
                    <a:cubicBezTo>
                      <a:pt x="21600" y="20136"/>
                      <a:pt x="21600" y="20136"/>
                      <a:pt x="21600" y="201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5454482" y="2108127"/>
                <a:ext cx="656208" cy="707454"/>
              </a:xfrm>
              <a:custGeom>
                <a:rect b="b" l="l" r="r" t="t"/>
                <a:pathLst>
                  <a:path extrusionOk="0" h="21600" w="21600">
                    <a:moveTo>
                      <a:pt x="197" y="21600"/>
                    </a:moveTo>
                    <a:cubicBezTo>
                      <a:pt x="0" y="19342"/>
                      <a:pt x="0" y="19342"/>
                      <a:pt x="0" y="19342"/>
                    </a:cubicBezTo>
                    <a:cubicBezTo>
                      <a:pt x="131" y="19342"/>
                      <a:pt x="131" y="19342"/>
                      <a:pt x="131" y="19342"/>
                    </a:cubicBezTo>
                    <a:cubicBezTo>
                      <a:pt x="5318" y="18976"/>
                      <a:pt x="10111" y="16780"/>
                      <a:pt x="13656" y="13180"/>
                    </a:cubicBezTo>
                    <a:cubicBezTo>
                      <a:pt x="17201" y="9641"/>
                      <a:pt x="19171" y="5003"/>
                      <a:pt x="19171" y="122"/>
                    </a:cubicBezTo>
                    <a:cubicBezTo>
                      <a:pt x="19171" y="0"/>
                      <a:pt x="19171" y="0"/>
                      <a:pt x="19171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122"/>
                      <a:pt x="21600" y="122"/>
                      <a:pt x="21600" y="122"/>
                    </a:cubicBezTo>
                    <a:cubicBezTo>
                      <a:pt x="21600" y="5553"/>
                      <a:pt x="19433" y="10739"/>
                      <a:pt x="15429" y="14705"/>
                    </a:cubicBezTo>
                    <a:cubicBezTo>
                      <a:pt x="11489" y="18732"/>
                      <a:pt x="6106" y="21112"/>
                      <a:pt x="328" y="21600"/>
                    </a:cubicBezTo>
                    <a:lnTo>
                      <a:pt x="197" y="21600"/>
                    </a:lnTo>
                    <a:close/>
                    <a:moveTo>
                      <a:pt x="263" y="19586"/>
                    </a:moveTo>
                    <a:cubicBezTo>
                      <a:pt x="394" y="21356"/>
                      <a:pt x="394" y="21356"/>
                      <a:pt x="394" y="21356"/>
                    </a:cubicBezTo>
                    <a:cubicBezTo>
                      <a:pt x="6106" y="20868"/>
                      <a:pt x="11358" y="18488"/>
                      <a:pt x="15232" y="14583"/>
                    </a:cubicBezTo>
                    <a:cubicBezTo>
                      <a:pt x="19171" y="10678"/>
                      <a:pt x="21337" y="5553"/>
                      <a:pt x="21403" y="244"/>
                    </a:cubicBezTo>
                    <a:cubicBezTo>
                      <a:pt x="19433" y="244"/>
                      <a:pt x="19433" y="244"/>
                      <a:pt x="19433" y="244"/>
                    </a:cubicBezTo>
                    <a:cubicBezTo>
                      <a:pt x="19368" y="5125"/>
                      <a:pt x="17398" y="9763"/>
                      <a:pt x="13853" y="13363"/>
                    </a:cubicBezTo>
                    <a:cubicBezTo>
                      <a:pt x="10242" y="16902"/>
                      <a:pt x="5449" y="19098"/>
                      <a:pt x="263" y="19586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5839155" y="2398727"/>
                <a:ext cx="366822" cy="346572"/>
              </a:xfrm>
              <a:custGeom>
                <a:rect b="b" l="l" r="r" t="t"/>
                <a:pathLst>
                  <a:path extrusionOk="0" h="21600" w="21600">
                    <a:moveTo>
                      <a:pt x="21111" y="21600"/>
                    </a:moveTo>
                    <a:lnTo>
                      <a:pt x="0" y="370"/>
                    </a:lnTo>
                    <a:lnTo>
                      <a:pt x="350" y="0"/>
                    </a:lnTo>
                    <a:lnTo>
                      <a:pt x="21600" y="21230"/>
                    </a:lnTo>
                    <a:lnTo>
                      <a:pt x="21111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5939193" y="1969972"/>
                <a:ext cx="1037286" cy="11912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0" y="19889"/>
                    </a:lnTo>
                    <a:lnTo>
                      <a:pt x="21600" y="0"/>
                    </a:lnTo>
                    <a:lnTo>
                      <a:pt x="21600" y="1497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5968967" y="1788943"/>
                <a:ext cx="116694" cy="148878"/>
              </a:xfrm>
              <a:custGeom>
                <a:rect b="b" l="l" r="r" t="t"/>
                <a:pathLst>
                  <a:path extrusionOk="0" h="21600" w="21600">
                    <a:moveTo>
                      <a:pt x="8420" y="21600"/>
                    </a:moveTo>
                    <a:cubicBezTo>
                      <a:pt x="8420" y="21024"/>
                      <a:pt x="8420" y="21024"/>
                      <a:pt x="8420" y="21024"/>
                    </a:cubicBezTo>
                    <a:cubicBezTo>
                      <a:pt x="6224" y="15552"/>
                      <a:pt x="3661" y="10368"/>
                      <a:pt x="366" y="5184"/>
                    </a:cubicBezTo>
                    <a:cubicBezTo>
                      <a:pt x="0" y="4896"/>
                      <a:pt x="0" y="4896"/>
                      <a:pt x="0" y="4896"/>
                    </a:cubicBezTo>
                    <a:cubicBezTo>
                      <a:pt x="12081" y="0"/>
                      <a:pt x="12081" y="0"/>
                      <a:pt x="12081" y="0"/>
                    </a:cubicBezTo>
                    <a:cubicBezTo>
                      <a:pt x="12447" y="576"/>
                      <a:pt x="12447" y="576"/>
                      <a:pt x="12447" y="576"/>
                    </a:cubicBezTo>
                    <a:cubicBezTo>
                      <a:pt x="16108" y="6048"/>
                      <a:pt x="19037" y="12096"/>
                      <a:pt x="21234" y="18144"/>
                    </a:cubicBezTo>
                    <a:cubicBezTo>
                      <a:pt x="21600" y="18720"/>
                      <a:pt x="21600" y="18720"/>
                      <a:pt x="21600" y="18720"/>
                    </a:cubicBezTo>
                    <a:lnTo>
                      <a:pt x="8420" y="21600"/>
                    </a:lnTo>
                    <a:close/>
                    <a:moveTo>
                      <a:pt x="1831" y="5184"/>
                    </a:moveTo>
                    <a:cubicBezTo>
                      <a:pt x="5125" y="10080"/>
                      <a:pt x="7322" y="15264"/>
                      <a:pt x="9519" y="20160"/>
                    </a:cubicBezTo>
                    <a:cubicBezTo>
                      <a:pt x="19769" y="17856"/>
                      <a:pt x="19769" y="17856"/>
                      <a:pt x="19769" y="17856"/>
                    </a:cubicBezTo>
                    <a:cubicBezTo>
                      <a:pt x="17939" y="12096"/>
                      <a:pt x="15010" y="6624"/>
                      <a:pt x="11715" y="1440"/>
                    </a:cubicBezTo>
                    <a:lnTo>
                      <a:pt x="1831" y="518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5830818" y="1217270"/>
                <a:ext cx="803898" cy="577638"/>
              </a:xfrm>
              <a:custGeom>
                <a:rect b="b" l="l" r="r" t="t"/>
                <a:pathLst>
                  <a:path extrusionOk="0" h="21600" w="21600">
                    <a:moveTo>
                      <a:pt x="128" y="21600"/>
                    </a:moveTo>
                    <a:lnTo>
                      <a:pt x="0" y="21289"/>
                    </a:lnTo>
                    <a:lnTo>
                      <a:pt x="21440" y="0"/>
                    </a:lnTo>
                    <a:lnTo>
                      <a:pt x="21600" y="311"/>
                    </a:lnTo>
                    <a:lnTo>
                      <a:pt x="128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693475" y="2108127"/>
                <a:ext cx="404892" cy="624078"/>
              </a:xfrm>
              <a:custGeom>
                <a:rect b="b" l="l" r="r" t="t"/>
                <a:pathLst>
                  <a:path extrusionOk="0" h="21600" w="21600">
                    <a:moveTo>
                      <a:pt x="19685" y="21600"/>
                    </a:moveTo>
                    <a:cubicBezTo>
                      <a:pt x="19472" y="21531"/>
                      <a:pt x="19472" y="21531"/>
                      <a:pt x="19472" y="21531"/>
                    </a:cubicBezTo>
                    <a:cubicBezTo>
                      <a:pt x="7448" y="17238"/>
                      <a:pt x="0" y="9000"/>
                      <a:pt x="0" y="13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37" y="0"/>
                      <a:pt x="3937" y="0"/>
                      <a:pt x="3937" y="0"/>
                    </a:cubicBezTo>
                    <a:cubicBezTo>
                      <a:pt x="3937" y="138"/>
                      <a:pt x="3937" y="138"/>
                      <a:pt x="3937" y="138"/>
                    </a:cubicBezTo>
                    <a:cubicBezTo>
                      <a:pt x="3937" y="8100"/>
                      <a:pt x="10640" y="15438"/>
                      <a:pt x="21387" y="19315"/>
                    </a:cubicBezTo>
                    <a:cubicBezTo>
                      <a:pt x="21600" y="19385"/>
                      <a:pt x="21600" y="19385"/>
                      <a:pt x="21600" y="19385"/>
                    </a:cubicBezTo>
                    <a:lnTo>
                      <a:pt x="19685" y="21600"/>
                    </a:lnTo>
                    <a:close/>
                    <a:moveTo>
                      <a:pt x="426" y="277"/>
                    </a:moveTo>
                    <a:cubicBezTo>
                      <a:pt x="426" y="8931"/>
                      <a:pt x="7767" y="16962"/>
                      <a:pt x="19472" y="21254"/>
                    </a:cubicBezTo>
                    <a:cubicBezTo>
                      <a:pt x="21068" y="19454"/>
                      <a:pt x="21068" y="19454"/>
                      <a:pt x="21068" y="19454"/>
                    </a:cubicBezTo>
                    <a:cubicBezTo>
                      <a:pt x="10321" y="15508"/>
                      <a:pt x="3618" y="8169"/>
                      <a:pt x="3618" y="277"/>
                    </a:cubicBezTo>
                    <a:lnTo>
                      <a:pt x="426" y="27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750640" y="2515444"/>
                <a:ext cx="395388" cy="580014"/>
              </a:xfrm>
              <a:custGeom>
                <a:rect b="b" l="l" r="r" t="t"/>
                <a:pathLst>
                  <a:path extrusionOk="0" h="21600" w="21600">
                    <a:moveTo>
                      <a:pt x="454" y="21600"/>
                    </a:moveTo>
                    <a:lnTo>
                      <a:pt x="0" y="21379"/>
                    </a:lnTo>
                    <a:lnTo>
                      <a:pt x="21146" y="0"/>
                    </a:lnTo>
                    <a:lnTo>
                      <a:pt x="21600" y="177"/>
                    </a:lnTo>
                    <a:lnTo>
                      <a:pt x="454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343340" y="1793707"/>
                <a:ext cx="546642" cy="175068"/>
              </a:xfrm>
              <a:custGeom>
                <a:rect b="b" l="l" r="r" t="t"/>
                <a:pathLst>
                  <a:path extrusionOk="0" h="21600" w="21600">
                    <a:moveTo>
                      <a:pt x="21506" y="21600"/>
                    </a:moveTo>
                    <a:lnTo>
                      <a:pt x="0" y="1022"/>
                    </a:lnTo>
                    <a:lnTo>
                      <a:pt x="47" y="0"/>
                    </a:lnTo>
                    <a:lnTo>
                      <a:pt x="21600" y="20724"/>
                    </a:lnTo>
                    <a:lnTo>
                      <a:pt x="21506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3276262" y="2235562"/>
                <a:ext cx="1537488" cy="209628"/>
              </a:xfrm>
              <a:custGeom>
                <a:rect b="b" l="l" r="r" t="t"/>
                <a:pathLst>
                  <a:path extrusionOk="0" h="21600" w="21600">
                    <a:moveTo>
                      <a:pt x="33" y="21600"/>
                    </a:moveTo>
                    <a:lnTo>
                      <a:pt x="0" y="20502"/>
                    </a:lnTo>
                    <a:lnTo>
                      <a:pt x="21567" y="0"/>
                    </a:lnTo>
                    <a:lnTo>
                      <a:pt x="21600" y="1098"/>
                    </a:lnTo>
                    <a:lnTo>
                      <a:pt x="33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5886792" y="2328459"/>
                <a:ext cx="1069470" cy="472824"/>
              </a:xfrm>
              <a:custGeom>
                <a:rect b="b" l="l" r="r" t="t"/>
                <a:pathLst>
                  <a:path extrusionOk="0" h="21600" w="21600">
                    <a:moveTo>
                      <a:pt x="21552" y="21600"/>
                    </a:moveTo>
                    <a:lnTo>
                      <a:pt x="0" y="380"/>
                    </a:lnTo>
                    <a:lnTo>
                      <a:pt x="72" y="0"/>
                    </a:lnTo>
                    <a:lnTo>
                      <a:pt x="21600" y="21166"/>
                    </a:lnTo>
                    <a:lnTo>
                      <a:pt x="21552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6956252" y="2782224"/>
                <a:ext cx="1073034" cy="2025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0" y="12000"/>
                    </a:lnTo>
                    <a:lnTo>
                      <a:pt x="21600" y="0"/>
                    </a:lnTo>
                    <a:lnTo>
                      <a:pt x="21600" y="9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7889945" y="2484478"/>
                <a:ext cx="178632" cy="254880"/>
              </a:xfrm>
              <a:custGeom>
                <a:rect b="b" l="l" r="r" t="t"/>
                <a:pathLst>
                  <a:path extrusionOk="0" h="21600" w="21600">
                    <a:moveTo>
                      <a:pt x="20599" y="21600"/>
                    </a:moveTo>
                    <a:lnTo>
                      <a:pt x="0" y="502"/>
                    </a:lnTo>
                    <a:lnTo>
                      <a:pt x="1001" y="0"/>
                    </a:lnTo>
                    <a:lnTo>
                      <a:pt x="21600" y="21098"/>
                    </a:lnTo>
                    <a:lnTo>
                      <a:pt x="20599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8123368" y="2484478"/>
                <a:ext cx="178632" cy="254880"/>
              </a:xfrm>
              <a:custGeom>
                <a:rect b="b" l="l" r="r" t="t"/>
                <a:pathLst>
                  <a:path extrusionOk="0" h="21600" w="21600">
                    <a:moveTo>
                      <a:pt x="1001" y="21600"/>
                    </a:moveTo>
                    <a:lnTo>
                      <a:pt x="0" y="21098"/>
                    </a:lnTo>
                    <a:lnTo>
                      <a:pt x="20742" y="0"/>
                    </a:lnTo>
                    <a:lnTo>
                      <a:pt x="21600" y="502"/>
                    </a:lnTo>
                    <a:lnTo>
                      <a:pt x="1001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8083672" y="2427311"/>
                <a:ext cx="12600" cy="3573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6951488" y="2792943"/>
                <a:ext cx="116694" cy="372762"/>
              </a:xfrm>
              <a:custGeom>
                <a:rect b="b" l="l" r="r" t="t"/>
                <a:pathLst>
                  <a:path extrusionOk="0" h="21600" w="21600">
                    <a:moveTo>
                      <a:pt x="19636" y="21600"/>
                    </a:moveTo>
                    <a:lnTo>
                      <a:pt x="0" y="138"/>
                    </a:lnTo>
                    <a:lnTo>
                      <a:pt x="1309" y="0"/>
                    </a:lnTo>
                    <a:lnTo>
                      <a:pt x="21600" y="21394"/>
                    </a:lnTo>
                    <a:lnTo>
                      <a:pt x="19636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2"/>
              <p:cNvSpPr/>
              <p:nvPr/>
            </p:nvSpPr>
            <p:spPr>
              <a:xfrm>
                <a:off x="7294478" y="1392345"/>
                <a:ext cx="484704" cy="410886"/>
              </a:xfrm>
              <a:custGeom>
                <a:rect b="b" l="l" r="r" t="t"/>
                <a:pathLst>
                  <a:path extrusionOk="0" h="21600" w="21600">
                    <a:moveTo>
                      <a:pt x="21229" y="21600"/>
                    </a:moveTo>
                    <a:lnTo>
                      <a:pt x="0" y="375"/>
                    </a:lnTo>
                    <a:lnTo>
                      <a:pt x="265" y="0"/>
                    </a:lnTo>
                    <a:lnTo>
                      <a:pt x="21600" y="21163"/>
                    </a:lnTo>
                    <a:lnTo>
                      <a:pt x="21229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2"/>
              <p:cNvSpPr/>
              <p:nvPr/>
            </p:nvSpPr>
            <p:spPr>
              <a:xfrm>
                <a:off x="7285745" y="774223"/>
                <a:ext cx="12600" cy="7146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2"/>
              <p:cNvSpPr/>
              <p:nvPr/>
            </p:nvSpPr>
            <p:spPr>
              <a:xfrm>
                <a:off x="7294478" y="737303"/>
                <a:ext cx="1477926" cy="659826"/>
              </a:xfrm>
              <a:custGeom>
                <a:rect b="b" l="l" r="r" t="t"/>
                <a:pathLst>
                  <a:path extrusionOk="0" h="21600" w="21600">
                    <a:moveTo>
                      <a:pt x="35" y="21600"/>
                    </a:moveTo>
                    <a:lnTo>
                      <a:pt x="0" y="21250"/>
                    </a:lnTo>
                    <a:lnTo>
                      <a:pt x="21548" y="0"/>
                    </a:lnTo>
                    <a:lnTo>
                      <a:pt x="21600" y="272"/>
                    </a:lnTo>
                    <a:lnTo>
                      <a:pt x="35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2"/>
              <p:cNvSpPr/>
              <p:nvPr/>
            </p:nvSpPr>
            <p:spPr>
              <a:xfrm>
                <a:off x="7294478" y="1386390"/>
                <a:ext cx="825336" cy="144126"/>
              </a:xfrm>
              <a:custGeom>
                <a:rect b="b" l="l" r="r" t="t"/>
                <a:pathLst>
                  <a:path extrusionOk="0" h="21600" w="21600">
                    <a:moveTo>
                      <a:pt x="21538" y="21600"/>
                    </a:moveTo>
                    <a:lnTo>
                      <a:pt x="0" y="1416"/>
                    </a:lnTo>
                    <a:lnTo>
                      <a:pt x="31" y="0"/>
                    </a:lnTo>
                    <a:lnTo>
                      <a:pt x="21600" y="20184"/>
                    </a:lnTo>
                    <a:lnTo>
                      <a:pt x="21538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2"/>
              <p:cNvSpPr/>
              <p:nvPr/>
            </p:nvSpPr>
            <p:spPr>
              <a:xfrm>
                <a:off x="8498513" y="748021"/>
                <a:ext cx="281070" cy="425196"/>
              </a:xfrm>
              <a:custGeom>
                <a:rect b="b" l="l" r="r" t="t"/>
                <a:pathLst>
                  <a:path extrusionOk="0" h="21600" w="21600">
                    <a:moveTo>
                      <a:pt x="638" y="21600"/>
                    </a:moveTo>
                    <a:lnTo>
                      <a:pt x="0" y="21298"/>
                    </a:lnTo>
                    <a:lnTo>
                      <a:pt x="20962" y="0"/>
                    </a:lnTo>
                    <a:lnTo>
                      <a:pt x="21600" y="241"/>
                    </a:lnTo>
                    <a:lnTo>
                      <a:pt x="638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2"/>
              <p:cNvSpPr/>
              <p:nvPr/>
            </p:nvSpPr>
            <p:spPr>
              <a:xfrm>
                <a:off x="8758137" y="745639"/>
                <a:ext cx="1007532" cy="670518"/>
              </a:xfrm>
              <a:custGeom>
                <a:rect b="b" l="l" r="r" t="t"/>
                <a:pathLst>
                  <a:path extrusionOk="0" h="21600" w="21600">
                    <a:moveTo>
                      <a:pt x="21472" y="21600"/>
                    </a:moveTo>
                    <a:lnTo>
                      <a:pt x="0" y="268"/>
                    </a:lnTo>
                    <a:lnTo>
                      <a:pt x="128" y="0"/>
                    </a:lnTo>
                    <a:lnTo>
                      <a:pt x="21600" y="21370"/>
                    </a:lnTo>
                    <a:lnTo>
                      <a:pt x="21472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2"/>
              <p:cNvSpPr/>
              <p:nvPr/>
            </p:nvSpPr>
            <p:spPr>
              <a:xfrm>
                <a:off x="7211112" y="1351851"/>
                <a:ext cx="136944" cy="123876"/>
              </a:xfrm>
              <a:custGeom>
                <a:rect b="b" l="l" r="r" t="t"/>
                <a:pathLst>
                  <a:path extrusionOk="0" h="21600" w="21600">
                    <a:moveTo>
                      <a:pt x="13148" y="21600"/>
                    </a:moveTo>
                    <a:cubicBezTo>
                      <a:pt x="9704" y="21600"/>
                      <a:pt x="6574" y="20206"/>
                      <a:pt x="4070" y="17768"/>
                    </a:cubicBezTo>
                    <a:cubicBezTo>
                      <a:pt x="1565" y="14981"/>
                      <a:pt x="313" y="11497"/>
                      <a:pt x="0" y="7665"/>
                    </a:cubicBezTo>
                    <a:cubicBezTo>
                      <a:pt x="0" y="4877"/>
                      <a:pt x="626" y="2439"/>
                      <a:pt x="1878" y="0"/>
                    </a:cubicBezTo>
                    <a:cubicBezTo>
                      <a:pt x="2817" y="348"/>
                      <a:pt x="2817" y="348"/>
                      <a:pt x="2817" y="348"/>
                    </a:cubicBezTo>
                    <a:cubicBezTo>
                      <a:pt x="1565" y="2787"/>
                      <a:pt x="939" y="5226"/>
                      <a:pt x="939" y="7665"/>
                    </a:cubicBezTo>
                    <a:cubicBezTo>
                      <a:pt x="1252" y="11148"/>
                      <a:pt x="2504" y="14632"/>
                      <a:pt x="4696" y="17071"/>
                    </a:cubicBezTo>
                    <a:cubicBezTo>
                      <a:pt x="7200" y="19510"/>
                      <a:pt x="10017" y="20903"/>
                      <a:pt x="13461" y="20555"/>
                    </a:cubicBezTo>
                    <a:cubicBezTo>
                      <a:pt x="16278" y="20555"/>
                      <a:pt x="18783" y="19510"/>
                      <a:pt x="20974" y="17419"/>
                    </a:cubicBezTo>
                    <a:cubicBezTo>
                      <a:pt x="21600" y="18116"/>
                      <a:pt x="21600" y="18116"/>
                      <a:pt x="21600" y="18116"/>
                    </a:cubicBezTo>
                    <a:cubicBezTo>
                      <a:pt x="19409" y="20206"/>
                      <a:pt x="16278" y="21600"/>
                      <a:pt x="13461" y="21600"/>
                    </a:cubicBezTo>
                    <a:cubicBezTo>
                      <a:pt x="13148" y="21600"/>
                      <a:pt x="13148" y="21600"/>
                      <a:pt x="13148" y="216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7248031" y="1313155"/>
                <a:ext cx="115506" cy="39891"/>
              </a:xfrm>
              <a:custGeom>
                <a:rect b="b" l="l" r="r" t="t"/>
                <a:pathLst>
                  <a:path extrusionOk="0" h="20669" w="21600">
                    <a:moveTo>
                      <a:pt x="20855" y="20669"/>
                    </a:moveTo>
                    <a:cubicBezTo>
                      <a:pt x="17876" y="9355"/>
                      <a:pt x="13407" y="2155"/>
                      <a:pt x="8566" y="3183"/>
                    </a:cubicBezTo>
                    <a:cubicBezTo>
                      <a:pt x="5586" y="3183"/>
                      <a:pt x="2607" y="5240"/>
                      <a:pt x="372" y="10383"/>
                    </a:cubicBezTo>
                    <a:cubicBezTo>
                      <a:pt x="0" y="7298"/>
                      <a:pt x="0" y="7298"/>
                      <a:pt x="0" y="7298"/>
                    </a:cubicBezTo>
                    <a:cubicBezTo>
                      <a:pt x="2234" y="3183"/>
                      <a:pt x="5214" y="98"/>
                      <a:pt x="8193" y="98"/>
                    </a:cubicBezTo>
                    <a:cubicBezTo>
                      <a:pt x="13779" y="-931"/>
                      <a:pt x="18621" y="6269"/>
                      <a:pt x="21600" y="18612"/>
                    </a:cubicBezTo>
                    <a:lnTo>
                      <a:pt x="20855" y="2066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2"/>
              <p:cNvSpPr/>
              <p:nvPr/>
            </p:nvSpPr>
            <p:spPr>
              <a:xfrm>
                <a:off x="7188484" y="1282774"/>
                <a:ext cx="121500" cy="85752"/>
              </a:xfrm>
              <a:custGeom>
                <a:rect b="b" l="l" r="r" t="t"/>
                <a:pathLst>
                  <a:path extrusionOk="0" h="21600" w="21600">
                    <a:moveTo>
                      <a:pt x="1770" y="21600"/>
                    </a:moveTo>
                    <a:cubicBezTo>
                      <a:pt x="0" y="20595"/>
                      <a:pt x="0" y="20595"/>
                      <a:pt x="0" y="20595"/>
                    </a:cubicBezTo>
                    <a:cubicBezTo>
                      <a:pt x="2125" y="9042"/>
                      <a:pt x="9915" y="502"/>
                      <a:pt x="18413" y="0"/>
                    </a:cubicBezTo>
                    <a:cubicBezTo>
                      <a:pt x="19475" y="0"/>
                      <a:pt x="20538" y="0"/>
                      <a:pt x="21600" y="0"/>
                    </a:cubicBezTo>
                    <a:cubicBezTo>
                      <a:pt x="21246" y="2512"/>
                      <a:pt x="21246" y="2512"/>
                      <a:pt x="21246" y="2512"/>
                    </a:cubicBezTo>
                    <a:cubicBezTo>
                      <a:pt x="20538" y="2512"/>
                      <a:pt x="19475" y="2512"/>
                      <a:pt x="18413" y="2512"/>
                    </a:cubicBezTo>
                    <a:cubicBezTo>
                      <a:pt x="10623" y="3014"/>
                      <a:pt x="3541" y="10549"/>
                      <a:pt x="1770" y="216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2"/>
              <p:cNvSpPr/>
              <p:nvPr/>
            </p:nvSpPr>
            <p:spPr>
              <a:xfrm>
                <a:off x="7256367" y="1298257"/>
                <a:ext cx="150066" cy="206064"/>
              </a:xfrm>
              <a:custGeom>
                <a:rect b="b" l="l" r="r" t="t"/>
                <a:pathLst>
                  <a:path extrusionOk="0" h="21600" w="21600">
                    <a:moveTo>
                      <a:pt x="5684" y="21600"/>
                    </a:moveTo>
                    <a:cubicBezTo>
                      <a:pt x="3695" y="21600"/>
                      <a:pt x="1705" y="21392"/>
                      <a:pt x="0" y="20769"/>
                    </a:cubicBezTo>
                    <a:cubicBezTo>
                      <a:pt x="284" y="19938"/>
                      <a:pt x="284" y="19938"/>
                      <a:pt x="284" y="19938"/>
                    </a:cubicBezTo>
                    <a:cubicBezTo>
                      <a:pt x="2274" y="20354"/>
                      <a:pt x="4263" y="20562"/>
                      <a:pt x="5968" y="20562"/>
                    </a:cubicBezTo>
                    <a:cubicBezTo>
                      <a:pt x="9947" y="20562"/>
                      <a:pt x="13642" y="19315"/>
                      <a:pt x="16200" y="17238"/>
                    </a:cubicBezTo>
                    <a:cubicBezTo>
                      <a:pt x="19042" y="15162"/>
                      <a:pt x="20179" y="12462"/>
                      <a:pt x="20179" y="9762"/>
                    </a:cubicBezTo>
                    <a:cubicBezTo>
                      <a:pt x="20179" y="6023"/>
                      <a:pt x="17337" y="2700"/>
                      <a:pt x="13358" y="831"/>
                    </a:cubicBezTo>
                    <a:cubicBezTo>
                      <a:pt x="13926" y="0"/>
                      <a:pt x="13926" y="0"/>
                      <a:pt x="13926" y="0"/>
                    </a:cubicBezTo>
                    <a:cubicBezTo>
                      <a:pt x="18474" y="2077"/>
                      <a:pt x="21316" y="5608"/>
                      <a:pt x="21600" y="9554"/>
                    </a:cubicBezTo>
                    <a:cubicBezTo>
                      <a:pt x="21600" y="12669"/>
                      <a:pt x="20179" y="15785"/>
                      <a:pt x="17337" y="17862"/>
                    </a:cubicBezTo>
                    <a:cubicBezTo>
                      <a:pt x="14211" y="20146"/>
                      <a:pt x="10516" y="21392"/>
                      <a:pt x="6253" y="21600"/>
                    </a:cubicBezTo>
                    <a:cubicBezTo>
                      <a:pt x="5968" y="21600"/>
                      <a:pt x="5684" y="21600"/>
                      <a:pt x="5684" y="216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2"/>
              <p:cNvSpPr/>
              <p:nvPr/>
            </p:nvSpPr>
            <p:spPr>
              <a:xfrm>
                <a:off x="3799083" y="2405873"/>
                <a:ext cx="1225476" cy="734832"/>
              </a:xfrm>
              <a:custGeom>
                <a:rect b="b" l="l" r="r" t="t"/>
                <a:pathLst>
                  <a:path extrusionOk="0" h="21600" w="21600">
                    <a:moveTo>
                      <a:pt x="63" y="21600"/>
                    </a:moveTo>
                    <a:lnTo>
                      <a:pt x="0" y="21356"/>
                    </a:lnTo>
                    <a:lnTo>
                      <a:pt x="21537" y="0"/>
                    </a:lnTo>
                    <a:lnTo>
                      <a:pt x="21600" y="244"/>
                    </a:lnTo>
                    <a:lnTo>
                      <a:pt x="63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2"/>
              <p:cNvSpPr/>
              <p:nvPr/>
            </p:nvSpPr>
            <p:spPr>
              <a:xfrm>
                <a:off x="9195210" y="1416164"/>
                <a:ext cx="554958" cy="307260"/>
              </a:xfrm>
              <a:custGeom>
                <a:rect b="b" l="l" r="r" t="t"/>
                <a:pathLst>
                  <a:path extrusionOk="0" h="21600" w="21600">
                    <a:moveTo>
                      <a:pt x="185" y="21600"/>
                    </a:moveTo>
                    <a:lnTo>
                      <a:pt x="0" y="21016"/>
                    </a:lnTo>
                    <a:lnTo>
                      <a:pt x="21461" y="0"/>
                    </a:lnTo>
                    <a:lnTo>
                      <a:pt x="21600" y="584"/>
                    </a:lnTo>
                    <a:lnTo>
                      <a:pt x="185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2"/>
              <p:cNvSpPr/>
              <p:nvPr/>
            </p:nvSpPr>
            <p:spPr>
              <a:xfrm>
                <a:off x="9541772" y="1416164"/>
                <a:ext cx="210816" cy="1667358"/>
              </a:xfrm>
              <a:custGeom>
                <a:rect b="b" l="l" r="r" t="t"/>
                <a:pathLst>
                  <a:path extrusionOk="0" h="21600" w="21600">
                    <a:moveTo>
                      <a:pt x="1092" y="21600"/>
                    </a:moveTo>
                    <a:lnTo>
                      <a:pt x="0" y="21569"/>
                    </a:lnTo>
                    <a:lnTo>
                      <a:pt x="20629" y="0"/>
                    </a:lnTo>
                    <a:lnTo>
                      <a:pt x="21600" y="0"/>
                    </a:lnTo>
                    <a:lnTo>
                      <a:pt x="1092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2"/>
              <p:cNvSpPr/>
              <p:nvPr/>
            </p:nvSpPr>
            <p:spPr>
              <a:xfrm>
                <a:off x="9715648" y="1123182"/>
                <a:ext cx="36936" cy="293004"/>
              </a:xfrm>
              <a:custGeom>
                <a:rect b="b" l="l" r="r" t="t"/>
                <a:pathLst>
                  <a:path extrusionOk="0" h="21600" w="21600">
                    <a:moveTo>
                      <a:pt x="16875" y="21600"/>
                    </a:moveTo>
                    <a:lnTo>
                      <a:pt x="0" y="0"/>
                    </a:lnTo>
                    <a:lnTo>
                      <a:pt x="5400" y="0"/>
                    </a:lnTo>
                    <a:lnTo>
                      <a:pt x="21600" y="21425"/>
                    </a:lnTo>
                    <a:lnTo>
                      <a:pt x="16875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2"/>
              <p:cNvSpPr/>
              <p:nvPr/>
            </p:nvSpPr>
            <p:spPr>
              <a:xfrm>
                <a:off x="9745422" y="1399490"/>
                <a:ext cx="172692" cy="354888"/>
              </a:xfrm>
              <a:custGeom>
                <a:rect b="b" l="l" r="r" t="t"/>
                <a:pathLst>
                  <a:path extrusionOk="0" h="21600" w="21600">
                    <a:moveTo>
                      <a:pt x="20564" y="21600"/>
                    </a:moveTo>
                    <a:lnTo>
                      <a:pt x="0" y="217"/>
                    </a:lnTo>
                    <a:lnTo>
                      <a:pt x="1036" y="0"/>
                    </a:lnTo>
                    <a:lnTo>
                      <a:pt x="21600" y="21311"/>
                    </a:lnTo>
                    <a:lnTo>
                      <a:pt x="20564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2"/>
              <p:cNvSpPr/>
              <p:nvPr/>
            </p:nvSpPr>
            <p:spPr>
              <a:xfrm>
                <a:off x="9120181" y="2569038"/>
                <a:ext cx="431136" cy="502578"/>
              </a:xfrm>
              <a:custGeom>
                <a:rect b="b" l="l" r="r" t="t"/>
                <a:pathLst>
                  <a:path extrusionOk="0" h="21600" w="21600">
                    <a:moveTo>
                      <a:pt x="21302" y="21600"/>
                    </a:moveTo>
                    <a:lnTo>
                      <a:pt x="0" y="255"/>
                    </a:lnTo>
                    <a:lnTo>
                      <a:pt x="417" y="0"/>
                    </a:lnTo>
                    <a:lnTo>
                      <a:pt x="21600" y="21345"/>
                    </a:lnTo>
                    <a:lnTo>
                      <a:pt x="21302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2"/>
              <p:cNvSpPr/>
              <p:nvPr/>
            </p:nvSpPr>
            <p:spPr>
              <a:xfrm>
                <a:off x="9260712" y="3068857"/>
                <a:ext cx="357300" cy="126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2"/>
              <p:cNvSpPr/>
              <p:nvPr/>
            </p:nvSpPr>
            <p:spPr>
              <a:xfrm>
                <a:off x="9429824" y="3072825"/>
                <a:ext cx="128628" cy="195318"/>
              </a:xfrm>
              <a:custGeom>
                <a:rect b="b" l="l" r="r" t="t"/>
                <a:pathLst>
                  <a:path extrusionOk="0" h="21600" w="21600">
                    <a:moveTo>
                      <a:pt x="1189" y="21600"/>
                    </a:moveTo>
                    <a:lnTo>
                      <a:pt x="0" y="20945"/>
                    </a:lnTo>
                    <a:lnTo>
                      <a:pt x="20213" y="0"/>
                    </a:lnTo>
                    <a:lnTo>
                      <a:pt x="21600" y="524"/>
                    </a:lnTo>
                    <a:lnTo>
                      <a:pt x="1189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2"/>
              <p:cNvSpPr/>
              <p:nvPr/>
            </p:nvSpPr>
            <p:spPr>
              <a:xfrm>
                <a:off x="9541772" y="3081162"/>
                <a:ext cx="404892" cy="325134"/>
              </a:xfrm>
              <a:custGeom>
                <a:rect b="b" l="l" r="r" t="t"/>
                <a:pathLst>
                  <a:path extrusionOk="0" h="21600" w="21600">
                    <a:moveTo>
                      <a:pt x="21283" y="21600"/>
                    </a:moveTo>
                    <a:lnTo>
                      <a:pt x="0" y="552"/>
                    </a:lnTo>
                    <a:lnTo>
                      <a:pt x="317" y="0"/>
                    </a:lnTo>
                    <a:lnTo>
                      <a:pt x="21600" y="21048"/>
                    </a:lnTo>
                    <a:lnTo>
                      <a:pt x="21283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2"/>
              <p:cNvSpPr/>
              <p:nvPr/>
            </p:nvSpPr>
            <p:spPr>
              <a:xfrm>
                <a:off x="6950297" y="2791752"/>
                <a:ext cx="1005156" cy="767016"/>
              </a:xfrm>
              <a:custGeom>
                <a:rect b="b" l="l" r="r" t="t"/>
                <a:pathLst>
                  <a:path extrusionOk="0" h="21600" w="21600">
                    <a:moveTo>
                      <a:pt x="21472" y="21600"/>
                    </a:moveTo>
                    <a:lnTo>
                      <a:pt x="0" y="167"/>
                    </a:lnTo>
                    <a:lnTo>
                      <a:pt x="128" y="0"/>
                    </a:lnTo>
                    <a:lnTo>
                      <a:pt x="21600" y="21366"/>
                    </a:lnTo>
                    <a:lnTo>
                      <a:pt x="21472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2"/>
              <p:cNvSpPr/>
              <p:nvPr/>
            </p:nvSpPr>
            <p:spPr>
              <a:xfrm>
                <a:off x="6872199" y="2715529"/>
                <a:ext cx="72123" cy="162000"/>
              </a:xfrm>
              <a:custGeom>
                <a:rect b="b" l="l" r="r" t="t"/>
                <a:pathLst>
                  <a:path extrusionOk="0" h="21600" w="21104">
                    <a:moveTo>
                      <a:pt x="21104" y="21600"/>
                    </a:moveTo>
                    <a:cubicBezTo>
                      <a:pt x="15266" y="21073"/>
                      <a:pt x="10012" y="20020"/>
                      <a:pt x="6509" y="18176"/>
                    </a:cubicBezTo>
                    <a:cubicBezTo>
                      <a:pt x="1839" y="16068"/>
                      <a:pt x="-496" y="13171"/>
                      <a:pt x="88" y="10273"/>
                    </a:cubicBezTo>
                    <a:cubicBezTo>
                      <a:pt x="88" y="7376"/>
                      <a:pt x="3007" y="4741"/>
                      <a:pt x="7677" y="2898"/>
                    </a:cubicBezTo>
                    <a:cubicBezTo>
                      <a:pt x="11180" y="1317"/>
                      <a:pt x="15266" y="527"/>
                      <a:pt x="19353" y="0"/>
                    </a:cubicBezTo>
                    <a:cubicBezTo>
                      <a:pt x="19936" y="790"/>
                      <a:pt x="19936" y="790"/>
                      <a:pt x="19936" y="790"/>
                    </a:cubicBezTo>
                    <a:cubicBezTo>
                      <a:pt x="15850" y="1054"/>
                      <a:pt x="11763" y="2107"/>
                      <a:pt x="8845" y="3424"/>
                    </a:cubicBezTo>
                    <a:cubicBezTo>
                      <a:pt x="4174" y="5268"/>
                      <a:pt x="1839" y="7639"/>
                      <a:pt x="1839" y="10273"/>
                    </a:cubicBezTo>
                    <a:cubicBezTo>
                      <a:pt x="1255" y="13171"/>
                      <a:pt x="3590" y="15541"/>
                      <a:pt x="7677" y="17649"/>
                    </a:cubicBezTo>
                    <a:cubicBezTo>
                      <a:pt x="11180" y="19229"/>
                      <a:pt x="15850" y="20546"/>
                      <a:pt x="21104" y="20810"/>
                    </a:cubicBezTo>
                    <a:lnTo>
                      <a:pt x="21104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2"/>
              <p:cNvSpPr/>
              <p:nvPr/>
            </p:nvSpPr>
            <p:spPr>
              <a:xfrm>
                <a:off x="6972925" y="2715529"/>
                <a:ext cx="64196" cy="101250"/>
              </a:xfrm>
              <a:custGeom>
                <a:rect b="b" l="l" r="r" t="t"/>
                <a:pathLst>
                  <a:path extrusionOk="0" h="21600" w="20077">
                    <a:moveTo>
                      <a:pt x="19131" y="21600"/>
                    </a:moveTo>
                    <a:cubicBezTo>
                      <a:pt x="17280" y="21600"/>
                      <a:pt x="17280" y="21600"/>
                      <a:pt x="17280" y="21600"/>
                    </a:cubicBezTo>
                    <a:cubicBezTo>
                      <a:pt x="19749" y="16094"/>
                      <a:pt x="17280" y="10165"/>
                      <a:pt x="11726" y="6353"/>
                    </a:cubicBezTo>
                    <a:cubicBezTo>
                      <a:pt x="8640" y="3812"/>
                      <a:pt x="4320" y="2118"/>
                      <a:pt x="0" y="127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37" y="847"/>
                      <a:pt x="9874" y="2541"/>
                      <a:pt x="12960" y="5506"/>
                    </a:cubicBezTo>
                    <a:cubicBezTo>
                      <a:pt x="19131" y="9741"/>
                      <a:pt x="21600" y="16094"/>
                      <a:pt x="19131" y="216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2"/>
              <p:cNvSpPr/>
              <p:nvPr/>
            </p:nvSpPr>
            <p:spPr>
              <a:xfrm>
                <a:off x="6905042" y="2685487"/>
                <a:ext cx="140508" cy="53863"/>
              </a:xfrm>
              <a:custGeom>
                <a:rect b="b" l="l" r="r" t="t"/>
                <a:pathLst>
                  <a:path extrusionOk="0" h="18090" w="21600">
                    <a:moveTo>
                      <a:pt x="20383" y="18090"/>
                    </a:moveTo>
                    <a:cubicBezTo>
                      <a:pt x="20079" y="16740"/>
                      <a:pt x="19470" y="15390"/>
                      <a:pt x="19166" y="14040"/>
                    </a:cubicBezTo>
                    <a:cubicBezTo>
                      <a:pt x="14299" y="3240"/>
                      <a:pt x="6997" y="-135"/>
                      <a:pt x="913" y="6615"/>
                    </a:cubicBezTo>
                    <a:cubicBezTo>
                      <a:pt x="0" y="3915"/>
                      <a:pt x="0" y="3915"/>
                      <a:pt x="0" y="3915"/>
                    </a:cubicBezTo>
                    <a:cubicBezTo>
                      <a:pt x="6693" y="-3510"/>
                      <a:pt x="14907" y="-135"/>
                      <a:pt x="20079" y="12015"/>
                    </a:cubicBezTo>
                    <a:cubicBezTo>
                      <a:pt x="20687" y="13365"/>
                      <a:pt x="21296" y="14715"/>
                      <a:pt x="21600" y="16065"/>
                    </a:cubicBezTo>
                    <a:lnTo>
                      <a:pt x="20383" y="1809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2"/>
              <p:cNvSpPr/>
              <p:nvPr/>
            </p:nvSpPr>
            <p:spPr>
              <a:xfrm>
                <a:off x="6851450" y="2777461"/>
                <a:ext cx="214598" cy="131392"/>
              </a:xfrm>
              <a:custGeom>
                <a:rect b="b" l="l" r="r" t="t"/>
                <a:pathLst>
                  <a:path extrusionOk="0" h="21278" w="21039">
                    <a:moveTo>
                      <a:pt x="10119" y="21278"/>
                    </a:moveTo>
                    <a:cubicBezTo>
                      <a:pt x="7200" y="21278"/>
                      <a:pt x="4281" y="19343"/>
                      <a:pt x="2141" y="15475"/>
                    </a:cubicBezTo>
                    <a:cubicBezTo>
                      <a:pt x="1168" y="13863"/>
                      <a:pt x="389" y="11606"/>
                      <a:pt x="0" y="9349"/>
                    </a:cubicBezTo>
                    <a:cubicBezTo>
                      <a:pt x="778" y="9027"/>
                      <a:pt x="778" y="9027"/>
                      <a:pt x="778" y="9027"/>
                    </a:cubicBezTo>
                    <a:cubicBezTo>
                      <a:pt x="1362" y="10961"/>
                      <a:pt x="1946" y="12896"/>
                      <a:pt x="2919" y="14507"/>
                    </a:cubicBezTo>
                    <a:cubicBezTo>
                      <a:pt x="6616" y="20955"/>
                      <a:pt x="13038" y="21600"/>
                      <a:pt x="16930" y="15152"/>
                    </a:cubicBezTo>
                    <a:cubicBezTo>
                      <a:pt x="19459" y="11606"/>
                      <a:pt x="20627" y="5803"/>
                      <a:pt x="20043" y="322"/>
                    </a:cubicBezTo>
                    <a:cubicBezTo>
                      <a:pt x="20822" y="0"/>
                      <a:pt x="20822" y="0"/>
                      <a:pt x="20822" y="0"/>
                    </a:cubicBezTo>
                    <a:cubicBezTo>
                      <a:pt x="21600" y="6125"/>
                      <a:pt x="20238" y="12251"/>
                      <a:pt x="17514" y="16442"/>
                    </a:cubicBezTo>
                    <a:cubicBezTo>
                      <a:pt x="15568" y="19666"/>
                      <a:pt x="12843" y="21278"/>
                      <a:pt x="10119" y="2127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2"/>
              <p:cNvSpPr/>
              <p:nvPr/>
            </p:nvSpPr>
            <p:spPr>
              <a:xfrm>
                <a:off x="7949492" y="3222889"/>
                <a:ext cx="501390" cy="335880"/>
              </a:xfrm>
              <a:custGeom>
                <a:rect b="b" l="l" r="r" t="t"/>
                <a:pathLst>
                  <a:path extrusionOk="0" h="21600" w="21600">
                    <a:moveTo>
                      <a:pt x="205" y="21600"/>
                    </a:moveTo>
                    <a:lnTo>
                      <a:pt x="0" y="21066"/>
                    </a:lnTo>
                    <a:lnTo>
                      <a:pt x="21395" y="0"/>
                    </a:lnTo>
                    <a:lnTo>
                      <a:pt x="21600" y="534"/>
                    </a:lnTo>
                    <a:lnTo>
                      <a:pt x="205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2"/>
              <p:cNvSpPr/>
              <p:nvPr/>
            </p:nvSpPr>
            <p:spPr>
              <a:xfrm>
                <a:off x="9553681" y="2584521"/>
                <a:ext cx="872964" cy="493074"/>
              </a:xfrm>
              <a:custGeom>
                <a:rect b="b" l="l" r="r" t="t"/>
                <a:pathLst>
                  <a:path extrusionOk="0" h="21600" w="21600">
                    <a:moveTo>
                      <a:pt x="88" y="21600"/>
                    </a:moveTo>
                    <a:lnTo>
                      <a:pt x="0" y="21288"/>
                    </a:lnTo>
                    <a:lnTo>
                      <a:pt x="21512" y="0"/>
                    </a:lnTo>
                    <a:lnTo>
                      <a:pt x="21600" y="364"/>
                    </a:lnTo>
                    <a:lnTo>
                      <a:pt x="88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2"/>
              <p:cNvSpPr/>
              <p:nvPr/>
            </p:nvSpPr>
            <p:spPr>
              <a:xfrm>
                <a:off x="9485798" y="3050196"/>
                <a:ext cx="144800" cy="112739"/>
              </a:xfrm>
              <a:custGeom>
                <a:rect b="b" l="l" r="r" t="t"/>
                <a:pathLst>
                  <a:path extrusionOk="0" h="20868" w="21349">
                    <a:moveTo>
                      <a:pt x="9341" y="20868"/>
                    </a:moveTo>
                    <a:cubicBezTo>
                      <a:pt x="8173" y="20868"/>
                      <a:pt x="7005" y="20868"/>
                      <a:pt x="5838" y="20502"/>
                    </a:cubicBezTo>
                    <a:cubicBezTo>
                      <a:pt x="3503" y="19403"/>
                      <a:pt x="1751" y="17939"/>
                      <a:pt x="0" y="15742"/>
                    </a:cubicBezTo>
                    <a:cubicBezTo>
                      <a:pt x="876" y="15010"/>
                      <a:pt x="876" y="15010"/>
                      <a:pt x="876" y="15010"/>
                    </a:cubicBezTo>
                    <a:cubicBezTo>
                      <a:pt x="2043" y="17207"/>
                      <a:pt x="4086" y="18671"/>
                      <a:pt x="6130" y="19403"/>
                    </a:cubicBezTo>
                    <a:cubicBezTo>
                      <a:pt x="11968" y="21600"/>
                      <a:pt x="18097" y="17573"/>
                      <a:pt x="20141" y="10251"/>
                    </a:cubicBezTo>
                    <a:cubicBezTo>
                      <a:pt x="20724" y="6956"/>
                      <a:pt x="20724" y="3661"/>
                      <a:pt x="19557" y="732"/>
                    </a:cubicBezTo>
                    <a:cubicBezTo>
                      <a:pt x="20432" y="0"/>
                      <a:pt x="20432" y="0"/>
                      <a:pt x="20432" y="0"/>
                    </a:cubicBezTo>
                    <a:cubicBezTo>
                      <a:pt x="21600" y="3295"/>
                      <a:pt x="21600" y="6956"/>
                      <a:pt x="20724" y="10251"/>
                    </a:cubicBezTo>
                    <a:cubicBezTo>
                      <a:pt x="19265" y="16841"/>
                      <a:pt x="14303" y="20868"/>
                      <a:pt x="9341" y="2086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2"/>
              <p:cNvSpPr/>
              <p:nvPr/>
            </p:nvSpPr>
            <p:spPr>
              <a:xfrm>
                <a:off x="9466557" y="3001366"/>
                <a:ext cx="63308" cy="102438"/>
              </a:xfrm>
              <a:custGeom>
                <a:rect b="b" l="l" r="r" t="t"/>
                <a:pathLst>
                  <a:path extrusionOk="0" h="21600" w="21262">
                    <a:moveTo>
                      <a:pt x="1012" y="21600"/>
                    </a:moveTo>
                    <a:cubicBezTo>
                      <a:pt x="-338" y="18277"/>
                      <a:pt x="-338" y="14954"/>
                      <a:pt x="1012" y="11631"/>
                    </a:cubicBezTo>
                    <a:cubicBezTo>
                      <a:pt x="4387" y="5815"/>
                      <a:pt x="11812" y="1662"/>
                      <a:pt x="20587" y="0"/>
                    </a:cubicBezTo>
                    <a:cubicBezTo>
                      <a:pt x="21262" y="1246"/>
                      <a:pt x="21262" y="1246"/>
                      <a:pt x="21262" y="1246"/>
                    </a:cubicBezTo>
                    <a:cubicBezTo>
                      <a:pt x="12487" y="2492"/>
                      <a:pt x="5737" y="6646"/>
                      <a:pt x="3037" y="12046"/>
                    </a:cubicBezTo>
                    <a:cubicBezTo>
                      <a:pt x="1687" y="14954"/>
                      <a:pt x="1687" y="18277"/>
                      <a:pt x="3037" y="21185"/>
                    </a:cubicBezTo>
                    <a:lnTo>
                      <a:pt x="1012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2"/>
              <p:cNvSpPr/>
              <p:nvPr/>
            </p:nvSpPr>
            <p:spPr>
              <a:xfrm>
                <a:off x="9439709" y="3031140"/>
                <a:ext cx="52051" cy="140562"/>
              </a:xfrm>
              <a:custGeom>
                <a:rect b="b" l="l" r="r" t="t"/>
                <a:pathLst>
                  <a:path extrusionOk="0" h="21600" w="18152">
                    <a:moveTo>
                      <a:pt x="16802" y="21600"/>
                    </a:moveTo>
                    <a:cubicBezTo>
                      <a:pt x="2627" y="17645"/>
                      <a:pt x="-3448" y="9735"/>
                      <a:pt x="1952" y="2434"/>
                    </a:cubicBezTo>
                    <a:cubicBezTo>
                      <a:pt x="1952" y="1825"/>
                      <a:pt x="2627" y="913"/>
                      <a:pt x="3977" y="0"/>
                    </a:cubicBezTo>
                    <a:cubicBezTo>
                      <a:pt x="6677" y="913"/>
                      <a:pt x="6677" y="913"/>
                      <a:pt x="6677" y="913"/>
                    </a:cubicBezTo>
                    <a:cubicBezTo>
                      <a:pt x="6002" y="1521"/>
                      <a:pt x="5327" y="2130"/>
                      <a:pt x="4652" y="3042"/>
                    </a:cubicBezTo>
                    <a:cubicBezTo>
                      <a:pt x="602" y="9431"/>
                      <a:pt x="6002" y="16732"/>
                      <a:pt x="18152" y="20383"/>
                    </a:cubicBezTo>
                    <a:lnTo>
                      <a:pt x="16802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2"/>
              <p:cNvSpPr/>
              <p:nvPr/>
            </p:nvSpPr>
            <p:spPr>
              <a:xfrm>
                <a:off x="9478653" y="2969061"/>
                <a:ext cx="181530" cy="184761"/>
              </a:xfrm>
              <a:custGeom>
                <a:rect b="b" l="l" r="r" t="t"/>
                <a:pathLst>
                  <a:path extrusionOk="0" h="20942" w="21102">
                    <a:moveTo>
                      <a:pt x="18153" y="20942"/>
                    </a:moveTo>
                    <a:cubicBezTo>
                      <a:pt x="17234" y="20260"/>
                      <a:pt x="17234" y="20260"/>
                      <a:pt x="17234" y="20260"/>
                    </a:cubicBezTo>
                    <a:cubicBezTo>
                      <a:pt x="18153" y="19123"/>
                      <a:pt x="19072" y="17759"/>
                      <a:pt x="19532" y="16167"/>
                    </a:cubicBezTo>
                    <a:cubicBezTo>
                      <a:pt x="20451" y="13211"/>
                      <a:pt x="20221" y="10028"/>
                      <a:pt x="18613" y="7300"/>
                    </a:cubicBezTo>
                    <a:cubicBezTo>
                      <a:pt x="17234" y="4571"/>
                      <a:pt x="14706" y="2525"/>
                      <a:pt x="11719" y="1616"/>
                    </a:cubicBezTo>
                    <a:cubicBezTo>
                      <a:pt x="8043" y="479"/>
                      <a:pt x="3906" y="1161"/>
                      <a:pt x="689" y="3889"/>
                    </a:cubicBezTo>
                    <a:cubicBezTo>
                      <a:pt x="0" y="2980"/>
                      <a:pt x="0" y="2980"/>
                      <a:pt x="0" y="2980"/>
                    </a:cubicBezTo>
                    <a:cubicBezTo>
                      <a:pt x="3447" y="251"/>
                      <a:pt x="7813" y="-658"/>
                      <a:pt x="12179" y="479"/>
                    </a:cubicBezTo>
                    <a:cubicBezTo>
                      <a:pt x="15396" y="1616"/>
                      <a:pt x="18153" y="3889"/>
                      <a:pt x="19762" y="6845"/>
                    </a:cubicBezTo>
                    <a:cubicBezTo>
                      <a:pt x="21140" y="9801"/>
                      <a:pt x="21600" y="13211"/>
                      <a:pt x="20451" y="16395"/>
                    </a:cubicBezTo>
                    <a:cubicBezTo>
                      <a:pt x="19991" y="18214"/>
                      <a:pt x="19302" y="19578"/>
                      <a:pt x="18153" y="2094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2"/>
              <p:cNvSpPr/>
              <p:nvPr/>
            </p:nvSpPr>
            <p:spPr>
              <a:xfrm>
                <a:off x="9677539" y="1405445"/>
                <a:ext cx="153572" cy="96498"/>
              </a:xfrm>
              <a:custGeom>
                <a:rect b="b" l="l" r="r" t="t"/>
                <a:pathLst>
                  <a:path extrusionOk="0" h="21600" w="21263">
                    <a:moveTo>
                      <a:pt x="9843" y="21600"/>
                    </a:moveTo>
                    <a:cubicBezTo>
                      <a:pt x="7929" y="21600"/>
                      <a:pt x="6015" y="20718"/>
                      <a:pt x="4375" y="18955"/>
                    </a:cubicBezTo>
                    <a:cubicBezTo>
                      <a:pt x="2461" y="17633"/>
                      <a:pt x="1094" y="14988"/>
                      <a:pt x="0" y="11902"/>
                    </a:cubicBezTo>
                    <a:cubicBezTo>
                      <a:pt x="820" y="11461"/>
                      <a:pt x="820" y="11461"/>
                      <a:pt x="820" y="11461"/>
                    </a:cubicBezTo>
                    <a:cubicBezTo>
                      <a:pt x="1641" y="14106"/>
                      <a:pt x="3008" y="16310"/>
                      <a:pt x="4922" y="18073"/>
                    </a:cubicBezTo>
                    <a:cubicBezTo>
                      <a:pt x="7382" y="20278"/>
                      <a:pt x="10116" y="20718"/>
                      <a:pt x="12851" y="19396"/>
                    </a:cubicBezTo>
                    <a:cubicBezTo>
                      <a:pt x="15585" y="18073"/>
                      <a:pt x="17772" y="15429"/>
                      <a:pt x="19139" y="11461"/>
                    </a:cubicBezTo>
                    <a:cubicBezTo>
                      <a:pt x="20233" y="7935"/>
                      <a:pt x="20780" y="3967"/>
                      <a:pt x="20233" y="0"/>
                    </a:cubicBezTo>
                    <a:cubicBezTo>
                      <a:pt x="21053" y="0"/>
                      <a:pt x="21053" y="0"/>
                      <a:pt x="21053" y="0"/>
                    </a:cubicBezTo>
                    <a:cubicBezTo>
                      <a:pt x="21600" y="3967"/>
                      <a:pt x="21053" y="8376"/>
                      <a:pt x="19686" y="11902"/>
                    </a:cubicBezTo>
                    <a:cubicBezTo>
                      <a:pt x="18319" y="16310"/>
                      <a:pt x="15858" y="19396"/>
                      <a:pt x="13124" y="20718"/>
                    </a:cubicBezTo>
                    <a:cubicBezTo>
                      <a:pt x="12030" y="21159"/>
                      <a:pt x="10937" y="21600"/>
                      <a:pt x="9843" y="216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2"/>
              <p:cNvSpPr/>
              <p:nvPr/>
            </p:nvSpPr>
            <p:spPr>
              <a:xfrm>
                <a:off x="9665925" y="1336368"/>
                <a:ext cx="78327" cy="89316"/>
              </a:xfrm>
              <a:custGeom>
                <a:rect b="b" l="l" r="r" t="t"/>
                <a:pathLst>
                  <a:path extrusionOk="0" h="21600" w="21198">
                    <a:moveTo>
                      <a:pt x="138" y="21600"/>
                    </a:moveTo>
                    <a:cubicBezTo>
                      <a:pt x="-402" y="17760"/>
                      <a:pt x="678" y="13920"/>
                      <a:pt x="2838" y="10080"/>
                    </a:cubicBezTo>
                    <a:cubicBezTo>
                      <a:pt x="6618" y="4320"/>
                      <a:pt x="13638" y="480"/>
                      <a:pt x="21198" y="0"/>
                    </a:cubicBezTo>
                    <a:cubicBezTo>
                      <a:pt x="21198" y="1440"/>
                      <a:pt x="21198" y="1440"/>
                      <a:pt x="21198" y="1440"/>
                    </a:cubicBezTo>
                    <a:cubicBezTo>
                      <a:pt x="14178" y="1920"/>
                      <a:pt x="7698" y="5280"/>
                      <a:pt x="4458" y="11040"/>
                    </a:cubicBezTo>
                    <a:cubicBezTo>
                      <a:pt x="2298" y="13920"/>
                      <a:pt x="1218" y="17760"/>
                      <a:pt x="1758" y="21600"/>
                    </a:cubicBezTo>
                    <a:lnTo>
                      <a:pt x="138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2"/>
              <p:cNvSpPr/>
              <p:nvPr/>
            </p:nvSpPr>
            <p:spPr>
              <a:xfrm>
                <a:off x="9636487" y="1350660"/>
                <a:ext cx="38662" cy="146502"/>
              </a:xfrm>
              <a:custGeom>
                <a:rect b="b" l="l" r="r" t="t"/>
                <a:pathLst>
                  <a:path extrusionOk="0" h="21600" w="17534">
                    <a:moveTo>
                      <a:pt x="13934" y="21600"/>
                    </a:moveTo>
                    <a:cubicBezTo>
                      <a:pt x="-1366" y="16570"/>
                      <a:pt x="-4066" y="8285"/>
                      <a:pt x="5834" y="2071"/>
                    </a:cubicBezTo>
                    <a:cubicBezTo>
                      <a:pt x="7634" y="1479"/>
                      <a:pt x="8534" y="592"/>
                      <a:pt x="10334" y="0"/>
                    </a:cubicBezTo>
                    <a:cubicBezTo>
                      <a:pt x="13934" y="888"/>
                      <a:pt x="13934" y="888"/>
                      <a:pt x="13934" y="888"/>
                    </a:cubicBezTo>
                    <a:cubicBezTo>
                      <a:pt x="12134" y="1479"/>
                      <a:pt x="11234" y="2071"/>
                      <a:pt x="10334" y="2663"/>
                    </a:cubicBezTo>
                    <a:cubicBezTo>
                      <a:pt x="434" y="8581"/>
                      <a:pt x="3134" y="15978"/>
                      <a:pt x="17534" y="20712"/>
                    </a:cubicBezTo>
                    <a:lnTo>
                      <a:pt x="13934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2"/>
              <p:cNvSpPr/>
              <p:nvPr/>
            </p:nvSpPr>
            <p:spPr>
              <a:xfrm>
                <a:off x="9697784" y="1306322"/>
                <a:ext cx="162721" cy="199147"/>
              </a:xfrm>
              <a:custGeom>
                <a:rect b="b" l="l" r="r" t="t"/>
                <a:pathLst>
                  <a:path extrusionOk="0" h="21124" w="19676">
                    <a:moveTo>
                      <a:pt x="14640" y="21124"/>
                    </a:moveTo>
                    <a:cubicBezTo>
                      <a:pt x="13920" y="20277"/>
                      <a:pt x="13920" y="20277"/>
                      <a:pt x="13920" y="20277"/>
                    </a:cubicBezTo>
                    <a:cubicBezTo>
                      <a:pt x="15120" y="19430"/>
                      <a:pt x="16320" y="18371"/>
                      <a:pt x="17040" y="17100"/>
                    </a:cubicBezTo>
                    <a:cubicBezTo>
                      <a:pt x="20400" y="11806"/>
                      <a:pt x="18240" y="5242"/>
                      <a:pt x="12240" y="2277"/>
                    </a:cubicBezTo>
                    <a:cubicBezTo>
                      <a:pt x="8640" y="583"/>
                      <a:pt x="4320" y="583"/>
                      <a:pt x="480" y="2277"/>
                    </a:cubicBezTo>
                    <a:cubicBezTo>
                      <a:pt x="0" y="1430"/>
                      <a:pt x="0" y="1430"/>
                      <a:pt x="0" y="1430"/>
                    </a:cubicBezTo>
                    <a:cubicBezTo>
                      <a:pt x="4080" y="-476"/>
                      <a:pt x="8880" y="-476"/>
                      <a:pt x="12720" y="1430"/>
                    </a:cubicBezTo>
                    <a:cubicBezTo>
                      <a:pt x="19200" y="4606"/>
                      <a:pt x="21600" y="11806"/>
                      <a:pt x="18000" y="17524"/>
                    </a:cubicBezTo>
                    <a:cubicBezTo>
                      <a:pt x="17280" y="19006"/>
                      <a:pt x="16080" y="20065"/>
                      <a:pt x="14640" y="21124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2"/>
              <p:cNvSpPr/>
              <p:nvPr/>
            </p:nvSpPr>
            <p:spPr>
              <a:xfrm>
                <a:off x="4454097" y="1043386"/>
                <a:ext cx="647892" cy="696708"/>
              </a:xfrm>
              <a:custGeom>
                <a:rect b="b" l="l" r="r" t="t"/>
                <a:pathLst>
                  <a:path extrusionOk="0" h="21600" w="21600">
                    <a:moveTo>
                      <a:pt x="21362" y="21600"/>
                    </a:moveTo>
                    <a:lnTo>
                      <a:pt x="0" y="184"/>
                    </a:lnTo>
                    <a:lnTo>
                      <a:pt x="238" y="0"/>
                    </a:lnTo>
                    <a:lnTo>
                      <a:pt x="21600" y="21416"/>
                    </a:lnTo>
                    <a:lnTo>
                      <a:pt x="21362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2"/>
              <p:cNvSpPr/>
              <p:nvPr/>
            </p:nvSpPr>
            <p:spPr>
              <a:xfrm>
                <a:off x="3862202" y="1257763"/>
                <a:ext cx="1078974" cy="599076"/>
              </a:xfrm>
              <a:custGeom>
                <a:rect b="b" l="l" r="r" t="t"/>
                <a:pathLst>
                  <a:path extrusionOk="0" h="21600" w="21600">
                    <a:moveTo>
                      <a:pt x="21481" y="21600"/>
                    </a:moveTo>
                    <a:lnTo>
                      <a:pt x="0" y="343"/>
                    </a:lnTo>
                    <a:lnTo>
                      <a:pt x="72" y="0"/>
                    </a:lnTo>
                    <a:lnTo>
                      <a:pt x="21600" y="21343"/>
                    </a:lnTo>
                    <a:lnTo>
                      <a:pt x="21481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2"/>
              <p:cNvSpPr/>
              <p:nvPr/>
            </p:nvSpPr>
            <p:spPr>
              <a:xfrm>
                <a:off x="3321518" y="1213697"/>
                <a:ext cx="543078" cy="48816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0" y="4114"/>
                    </a:lnTo>
                    <a:lnTo>
                      <a:pt x="95" y="0"/>
                    </a:lnTo>
                    <a:lnTo>
                      <a:pt x="21600" y="17486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2"/>
              <p:cNvSpPr/>
              <p:nvPr/>
            </p:nvSpPr>
            <p:spPr>
              <a:xfrm>
                <a:off x="1522015" y="3131183"/>
                <a:ext cx="2274696" cy="337068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0" y="20992"/>
                    </a:lnTo>
                    <a:lnTo>
                      <a:pt x="21589" y="0"/>
                    </a:lnTo>
                    <a:lnTo>
                      <a:pt x="21600" y="685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2"/>
              <p:cNvSpPr/>
              <p:nvPr/>
            </p:nvSpPr>
            <p:spPr>
              <a:xfrm>
                <a:off x="3796701" y="2915615"/>
                <a:ext cx="15498" cy="21438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lnTo>
                      <a:pt x="0" y="21600"/>
                    </a:lnTo>
                    <a:lnTo>
                      <a:pt x="7714" y="0"/>
                    </a:lnTo>
                    <a:lnTo>
                      <a:pt x="21600" y="0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2"/>
              <p:cNvSpPr/>
              <p:nvPr/>
            </p:nvSpPr>
            <p:spPr>
              <a:xfrm>
                <a:off x="3553750" y="2922761"/>
                <a:ext cx="253692" cy="216756"/>
              </a:xfrm>
              <a:custGeom>
                <a:rect b="b" l="l" r="r" t="t"/>
                <a:pathLst>
                  <a:path extrusionOk="0" h="21600" w="21600">
                    <a:moveTo>
                      <a:pt x="20994" y="21600"/>
                    </a:moveTo>
                    <a:lnTo>
                      <a:pt x="0" y="708"/>
                    </a:lnTo>
                    <a:lnTo>
                      <a:pt x="707" y="0"/>
                    </a:lnTo>
                    <a:lnTo>
                      <a:pt x="21600" y="21010"/>
                    </a:lnTo>
                    <a:lnTo>
                      <a:pt x="20994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2"/>
              <p:cNvSpPr/>
              <p:nvPr/>
            </p:nvSpPr>
            <p:spPr>
              <a:xfrm>
                <a:off x="3716908" y="3141902"/>
                <a:ext cx="161946" cy="79404"/>
              </a:xfrm>
              <a:custGeom>
                <a:rect b="b" l="l" r="r" t="t"/>
                <a:pathLst>
                  <a:path extrusionOk="0" h="20571" w="21600">
                    <a:moveTo>
                      <a:pt x="11200" y="20571"/>
                    </a:moveTo>
                    <a:cubicBezTo>
                      <a:pt x="7467" y="20571"/>
                      <a:pt x="4000" y="16971"/>
                      <a:pt x="1867" y="11314"/>
                    </a:cubicBezTo>
                    <a:cubicBezTo>
                      <a:pt x="800" y="7714"/>
                      <a:pt x="0" y="4114"/>
                      <a:pt x="0" y="0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800" y="3600"/>
                      <a:pt x="1600" y="7200"/>
                      <a:pt x="2667" y="10286"/>
                    </a:cubicBezTo>
                    <a:cubicBezTo>
                      <a:pt x="5867" y="19543"/>
                      <a:pt x="12000" y="21600"/>
                      <a:pt x="16800" y="15429"/>
                    </a:cubicBezTo>
                    <a:cubicBezTo>
                      <a:pt x="18667" y="12857"/>
                      <a:pt x="20267" y="9257"/>
                      <a:pt x="20800" y="4629"/>
                    </a:cubicBezTo>
                    <a:cubicBezTo>
                      <a:pt x="21600" y="5143"/>
                      <a:pt x="21600" y="5143"/>
                      <a:pt x="21600" y="5143"/>
                    </a:cubicBezTo>
                    <a:cubicBezTo>
                      <a:pt x="20800" y="9771"/>
                      <a:pt x="19467" y="13886"/>
                      <a:pt x="17333" y="16971"/>
                    </a:cubicBezTo>
                    <a:cubicBezTo>
                      <a:pt x="15467" y="19543"/>
                      <a:pt x="13333" y="20571"/>
                      <a:pt x="11200" y="2057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2"/>
              <p:cNvSpPr/>
              <p:nvPr/>
            </p:nvSpPr>
            <p:spPr>
              <a:xfrm>
                <a:off x="3721672" y="3055699"/>
                <a:ext cx="109566" cy="54061"/>
              </a:xfrm>
              <a:custGeom>
                <a:rect b="b" l="l" r="r" t="t"/>
                <a:pathLst>
                  <a:path extrusionOk="0" h="20004" w="21600">
                    <a:moveTo>
                      <a:pt x="1178" y="20004"/>
                    </a:moveTo>
                    <a:cubicBezTo>
                      <a:pt x="0" y="19259"/>
                      <a:pt x="0" y="19259"/>
                      <a:pt x="0" y="19259"/>
                    </a:cubicBezTo>
                    <a:cubicBezTo>
                      <a:pt x="1178" y="14045"/>
                      <a:pt x="3142" y="8832"/>
                      <a:pt x="5891" y="5107"/>
                    </a:cubicBezTo>
                    <a:cubicBezTo>
                      <a:pt x="10604" y="-851"/>
                      <a:pt x="16495" y="-1596"/>
                      <a:pt x="21600" y="2873"/>
                    </a:cubicBezTo>
                    <a:cubicBezTo>
                      <a:pt x="21207" y="4363"/>
                      <a:pt x="21207" y="4363"/>
                      <a:pt x="21207" y="4363"/>
                    </a:cubicBezTo>
                    <a:cubicBezTo>
                      <a:pt x="16495" y="638"/>
                      <a:pt x="10996" y="1383"/>
                      <a:pt x="6676" y="7342"/>
                    </a:cubicBezTo>
                    <a:cubicBezTo>
                      <a:pt x="4320" y="10321"/>
                      <a:pt x="2356" y="14790"/>
                      <a:pt x="1178" y="20004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2"/>
              <p:cNvSpPr/>
              <p:nvPr/>
            </p:nvSpPr>
            <p:spPr>
              <a:xfrm>
                <a:off x="3688166" y="3038286"/>
                <a:ext cx="69255" cy="134568"/>
              </a:xfrm>
              <a:custGeom>
                <a:rect b="b" l="l" r="r" t="t"/>
                <a:pathLst>
                  <a:path extrusionOk="0" h="21600" w="19026">
                    <a:moveTo>
                      <a:pt x="1303" y="21600"/>
                    </a:moveTo>
                    <a:cubicBezTo>
                      <a:pt x="-2574" y="14185"/>
                      <a:pt x="2411" y="5803"/>
                      <a:pt x="13488" y="1290"/>
                    </a:cubicBezTo>
                    <a:cubicBezTo>
                      <a:pt x="15149" y="645"/>
                      <a:pt x="16257" y="322"/>
                      <a:pt x="17918" y="0"/>
                    </a:cubicBezTo>
                    <a:cubicBezTo>
                      <a:pt x="19026" y="1290"/>
                      <a:pt x="19026" y="1290"/>
                      <a:pt x="19026" y="1290"/>
                    </a:cubicBezTo>
                    <a:cubicBezTo>
                      <a:pt x="17364" y="1612"/>
                      <a:pt x="16257" y="2257"/>
                      <a:pt x="15149" y="2579"/>
                    </a:cubicBezTo>
                    <a:cubicBezTo>
                      <a:pt x="5180" y="6770"/>
                      <a:pt x="195" y="14185"/>
                      <a:pt x="4072" y="21278"/>
                    </a:cubicBezTo>
                    <a:lnTo>
                      <a:pt x="1303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2"/>
              <p:cNvSpPr/>
              <p:nvPr/>
            </p:nvSpPr>
            <p:spPr>
              <a:xfrm>
                <a:off x="3799083" y="3025186"/>
                <a:ext cx="113717" cy="222696"/>
              </a:xfrm>
              <a:custGeom>
                <a:rect b="b" l="l" r="r" t="t"/>
                <a:pathLst>
                  <a:path extrusionOk="0" h="21600" w="19096">
                    <a:moveTo>
                      <a:pt x="4050" y="21600"/>
                    </a:moveTo>
                    <a:cubicBezTo>
                      <a:pt x="3713" y="20822"/>
                      <a:pt x="3713" y="20822"/>
                      <a:pt x="3713" y="20822"/>
                    </a:cubicBezTo>
                    <a:cubicBezTo>
                      <a:pt x="5738" y="20432"/>
                      <a:pt x="8100" y="20043"/>
                      <a:pt x="9788" y="19265"/>
                    </a:cubicBezTo>
                    <a:cubicBezTo>
                      <a:pt x="17888" y="16151"/>
                      <a:pt x="19912" y="9924"/>
                      <a:pt x="14513" y="5449"/>
                    </a:cubicBezTo>
                    <a:cubicBezTo>
                      <a:pt x="11138" y="2530"/>
                      <a:pt x="5738" y="973"/>
                      <a:pt x="0" y="9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413" y="0"/>
                      <a:pt x="12150" y="1751"/>
                      <a:pt x="15862" y="4865"/>
                    </a:cubicBezTo>
                    <a:cubicBezTo>
                      <a:pt x="21600" y="9924"/>
                      <a:pt x="19575" y="16541"/>
                      <a:pt x="10800" y="20043"/>
                    </a:cubicBezTo>
                    <a:cubicBezTo>
                      <a:pt x="8775" y="20822"/>
                      <a:pt x="6413" y="21405"/>
                      <a:pt x="4050" y="216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2"/>
              <p:cNvSpPr/>
              <p:nvPr/>
            </p:nvSpPr>
            <p:spPr>
              <a:xfrm>
                <a:off x="3571614" y="1261336"/>
                <a:ext cx="289386" cy="250128"/>
              </a:xfrm>
              <a:custGeom>
                <a:rect b="b" l="l" r="r" t="t"/>
                <a:pathLst>
                  <a:path extrusionOk="0" h="21600" w="21600">
                    <a:moveTo>
                      <a:pt x="443" y="21600"/>
                    </a:moveTo>
                    <a:lnTo>
                      <a:pt x="0" y="20986"/>
                    </a:lnTo>
                    <a:lnTo>
                      <a:pt x="21157" y="0"/>
                    </a:lnTo>
                    <a:lnTo>
                      <a:pt x="21600" y="512"/>
                    </a:lnTo>
                    <a:lnTo>
                      <a:pt x="443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2"/>
              <p:cNvSpPr/>
              <p:nvPr/>
            </p:nvSpPr>
            <p:spPr>
              <a:xfrm>
                <a:off x="3762164" y="1069588"/>
                <a:ext cx="102438" cy="190566"/>
              </a:xfrm>
              <a:custGeom>
                <a:rect b="b" l="l" r="r" t="t"/>
                <a:pathLst>
                  <a:path extrusionOk="0" h="21600" w="21600">
                    <a:moveTo>
                      <a:pt x="19862" y="21600"/>
                    </a:moveTo>
                    <a:lnTo>
                      <a:pt x="0" y="671"/>
                    </a:lnTo>
                    <a:lnTo>
                      <a:pt x="1738" y="0"/>
                    </a:lnTo>
                    <a:lnTo>
                      <a:pt x="21600" y="21198"/>
                    </a:lnTo>
                    <a:lnTo>
                      <a:pt x="19862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2"/>
              <p:cNvSpPr/>
              <p:nvPr/>
            </p:nvSpPr>
            <p:spPr>
              <a:xfrm>
                <a:off x="3812183" y="1226798"/>
                <a:ext cx="134260" cy="125064"/>
              </a:xfrm>
              <a:custGeom>
                <a:rect b="b" l="l" r="r" t="t"/>
                <a:pathLst>
                  <a:path extrusionOk="0" h="21600" w="21362">
                    <a:moveTo>
                      <a:pt x="8259" y="21600"/>
                    </a:moveTo>
                    <a:cubicBezTo>
                      <a:pt x="7941" y="21600"/>
                      <a:pt x="7306" y="21600"/>
                      <a:pt x="6671" y="21600"/>
                    </a:cubicBezTo>
                    <a:cubicBezTo>
                      <a:pt x="4129" y="21257"/>
                      <a:pt x="1906" y="20229"/>
                      <a:pt x="0" y="18514"/>
                    </a:cubicBezTo>
                    <a:cubicBezTo>
                      <a:pt x="635" y="17829"/>
                      <a:pt x="635" y="17829"/>
                      <a:pt x="635" y="17829"/>
                    </a:cubicBezTo>
                    <a:cubicBezTo>
                      <a:pt x="2224" y="19200"/>
                      <a:pt x="4447" y="20229"/>
                      <a:pt x="6671" y="20571"/>
                    </a:cubicBezTo>
                    <a:cubicBezTo>
                      <a:pt x="10165" y="20914"/>
                      <a:pt x="13341" y="20229"/>
                      <a:pt x="15882" y="17829"/>
                    </a:cubicBezTo>
                    <a:cubicBezTo>
                      <a:pt x="18424" y="15771"/>
                      <a:pt x="20012" y="12686"/>
                      <a:pt x="20329" y="9257"/>
                    </a:cubicBezTo>
                    <a:cubicBezTo>
                      <a:pt x="20647" y="6171"/>
                      <a:pt x="20012" y="3086"/>
                      <a:pt x="18741" y="343"/>
                    </a:cubicBezTo>
                    <a:cubicBezTo>
                      <a:pt x="19376" y="0"/>
                      <a:pt x="19376" y="0"/>
                      <a:pt x="19376" y="0"/>
                    </a:cubicBezTo>
                    <a:cubicBezTo>
                      <a:pt x="20965" y="2743"/>
                      <a:pt x="21600" y="6171"/>
                      <a:pt x="21282" y="9257"/>
                    </a:cubicBezTo>
                    <a:cubicBezTo>
                      <a:pt x="20965" y="13029"/>
                      <a:pt x="19059" y="16457"/>
                      <a:pt x="16518" y="18857"/>
                    </a:cubicBezTo>
                    <a:cubicBezTo>
                      <a:pt x="13976" y="20571"/>
                      <a:pt x="11118" y="21600"/>
                      <a:pt x="8259" y="216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2"/>
              <p:cNvSpPr/>
              <p:nvPr/>
            </p:nvSpPr>
            <p:spPr>
              <a:xfrm>
                <a:off x="3781519" y="1197023"/>
                <a:ext cx="50889" cy="110754"/>
              </a:xfrm>
              <a:custGeom>
                <a:rect b="b" l="l" r="r" t="t"/>
                <a:pathLst>
                  <a:path extrusionOk="0" h="21600" w="20985">
                    <a:moveTo>
                      <a:pt x="3539" y="21600"/>
                    </a:moveTo>
                    <a:cubicBezTo>
                      <a:pt x="1047" y="18514"/>
                      <a:pt x="-615" y="15429"/>
                      <a:pt x="216" y="12343"/>
                    </a:cubicBezTo>
                    <a:cubicBezTo>
                      <a:pt x="1877" y="6943"/>
                      <a:pt x="9354" y="2314"/>
                      <a:pt x="20154" y="0"/>
                    </a:cubicBezTo>
                    <a:cubicBezTo>
                      <a:pt x="20985" y="771"/>
                      <a:pt x="20985" y="771"/>
                      <a:pt x="20985" y="771"/>
                    </a:cubicBezTo>
                    <a:cubicBezTo>
                      <a:pt x="11016" y="3086"/>
                      <a:pt x="4370" y="7329"/>
                      <a:pt x="2708" y="12343"/>
                    </a:cubicBezTo>
                    <a:cubicBezTo>
                      <a:pt x="1877" y="15429"/>
                      <a:pt x="3539" y="18129"/>
                      <a:pt x="6031" y="20829"/>
                    </a:cubicBezTo>
                    <a:lnTo>
                      <a:pt x="3539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2"/>
              <p:cNvSpPr/>
              <p:nvPr/>
            </p:nvSpPr>
            <p:spPr>
              <a:xfrm>
                <a:off x="3754224" y="1237516"/>
                <a:ext cx="71084" cy="134568"/>
              </a:xfrm>
              <a:custGeom>
                <a:rect b="b" l="l" r="r" t="t"/>
                <a:pathLst>
                  <a:path extrusionOk="0" h="21600" w="20137">
                    <a:moveTo>
                      <a:pt x="19000" y="21600"/>
                    </a:moveTo>
                    <a:cubicBezTo>
                      <a:pt x="5926" y="18376"/>
                      <a:pt x="-1463" y="10639"/>
                      <a:pt x="242" y="2901"/>
                    </a:cubicBezTo>
                    <a:cubicBezTo>
                      <a:pt x="242" y="1934"/>
                      <a:pt x="811" y="967"/>
                      <a:pt x="1379" y="0"/>
                    </a:cubicBezTo>
                    <a:cubicBezTo>
                      <a:pt x="3653" y="645"/>
                      <a:pt x="3653" y="645"/>
                      <a:pt x="3653" y="645"/>
                    </a:cubicBezTo>
                    <a:cubicBezTo>
                      <a:pt x="3653" y="1290"/>
                      <a:pt x="3084" y="2257"/>
                      <a:pt x="3084" y="2901"/>
                    </a:cubicBezTo>
                    <a:cubicBezTo>
                      <a:pt x="1379" y="9994"/>
                      <a:pt x="8200" y="17087"/>
                      <a:pt x="20137" y="19988"/>
                    </a:cubicBezTo>
                    <a:lnTo>
                      <a:pt x="19000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2"/>
              <p:cNvSpPr/>
              <p:nvPr/>
            </p:nvSpPr>
            <p:spPr>
              <a:xfrm>
                <a:off x="3780028" y="1157468"/>
                <a:ext cx="196582" cy="168185"/>
              </a:xfrm>
              <a:custGeom>
                <a:rect b="b" l="l" r="r" t="t"/>
                <a:pathLst>
                  <a:path extrusionOk="0" h="21182" w="20852">
                    <a:moveTo>
                      <a:pt x="19271" y="21182"/>
                    </a:moveTo>
                    <a:cubicBezTo>
                      <a:pt x="18424" y="20429"/>
                      <a:pt x="18424" y="20429"/>
                      <a:pt x="18424" y="20429"/>
                    </a:cubicBezTo>
                    <a:cubicBezTo>
                      <a:pt x="19059" y="18922"/>
                      <a:pt x="19482" y="17415"/>
                      <a:pt x="19694" y="15656"/>
                    </a:cubicBezTo>
                    <a:cubicBezTo>
                      <a:pt x="20541" y="8624"/>
                      <a:pt x="16306" y="2345"/>
                      <a:pt x="10376" y="1340"/>
                    </a:cubicBezTo>
                    <a:cubicBezTo>
                      <a:pt x="6776" y="838"/>
                      <a:pt x="3176" y="2345"/>
                      <a:pt x="635" y="5861"/>
                    </a:cubicBezTo>
                    <a:cubicBezTo>
                      <a:pt x="0" y="5108"/>
                      <a:pt x="0" y="5108"/>
                      <a:pt x="0" y="5108"/>
                    </a:cubicBezTo>
                    <a:cubicBezTo>
                      <a:pt x="2541" y="1340"/>
                      <a:pt x="6565" y="-418"/>
                      <a:pt x="10376" y="84"/>
                    </a:cubicBezTo>
                    <a:cubicBezTo>
                      <a:pt x="16941" y="1089"/>
                      <a:pt x="21600" y="8122"/>
                      <a:pt x="20753" y="15908"/>
                    </a:cubicBezTo>
                    <a:cubicBezTo>
                      <a:pt x="20541" y="17666"/>
                      <a:pt x="20118" y="19424"/>
                      <a:pt x="19271" y="2118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2"/>
              <p:cNvSpPr/>
              <p:nvPr/>
            </p:nvSpPr>
            <p:spPr>
              <a:xfrm>
                <a:off x="3987250" y="2018803"/>
                <a:ext cx="928908" cy="70254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0" y="2880"/>
                    </a:lnTo>
                    <a:lnTo>
                      <a:pt x="55" y="0"/>
                    </a:lnTo>
                    <a:lnTo>
                      <a:pt x="21600" y="1872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2"/>
              <p:cNvSpPr/>
              <p:nvPr/>
            </p:nvSpPr>
            <p:spPr>
              <a:xfrm>
                <a:off x="735997" y="2338809"/>
                <a:ext cx="161946" cy="44423"/>
              </a:xfrm>
              <a:custGeom>
                <a:rect b="b" l="l" r="r" t="t"/>
                <a:pathLst>
                  <a:path extrusionOk="0" h="19656" w="21600">
                    <a:moveTo>
                      <a:pt x="21600" y="5832"/>
                    </a:moveTo>
                    <a:cubicBezTo>
                      <a:pt x="21600" y="19656"/>
                      <a:pt x="21600" y="19656"/>
                      <a:pt x="21600" y="19656"/>
                    </a:cubicBezTo>
                    <a:cubicBezTo>
                      <a:pt x="0" y="19656"/>
                      <a:pt x="0" y="19656"/>
                      <a:pt x="0" y="19656"/>
                    </a:cubicBezTo>
                    <a:cubicBezTo>
                      <a:pt x="0" y="5832"/>
                      <a:pt x="0" y="5832"/>
                      <a:pt x="0" y="5832"/>
                    </a:cubicBezTo>
                    <a:cubicBezTo>
                      <a:pt x="8000" y="-1944"/>
                      <a:pt x="14400" y="-1944"/>
                      <a:pt x="21600" y="583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2"/>
              <p:cNvSpPr/>
              <p:nvPr/>
            </p:nvSpPr>
            <p:spPr>
              <a:xfrm>
                <a:off x="735997" y="2446367"/>
                <a:ext cx="161946" cy="44911"/>
              </a:xfrm>
              <a:custGeom>
                <a:rect b="b" l="l" r="r" t="t"/>
                <a:pathLst>
                  <a:path extrusionOk="0" h="19872" w="21600">
                    <a:moveTo>
                      <a:pt x="21600" y="14688"/>
                    </a:moveTo>
                    <a:cubicBezTo>
                      <a:pt x="13600" y="21600"/>
                      <a:pt x="7200" y="21600"/>
                      <a:pt x="0" y="146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14688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2"/>
              <p:cNvSpPr/>
              <p:nvPr/>
            </p:nvSpPr>
            <p:spPr>
              <a:xfrm>
                <a:off x="338225" y="2414210"/>
                <a:ext cx="416826" cy="76248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0" y="18942"/>
                    </a:lnTo>
                    <a:lnTo>
                      <a:pt x="21477" y="0"/>
                    </a:lnTo>
                    <a:lnTo>
                      <a:pt x="21600" y="1994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2"/>
              <p:cNvSpPr/>
              <p:nvPr/>
            </p:nvSpPr>
            <p:spPr>
              <a:xfrm>
                <a:off x="614522" y="2114082"/>
                <a:ext cx="178632" cy="254880"/>
              </a:xfrm>
              <a:custGeom>
                <a:rect b="b" l="l" r="r" t="t"/>
                <a:pathLst>
                  <a:path extrusionOk="0" h="21600" w="21600">
                    <a:moveTo>
                      <a:pt x="20599" y="21600"/>
                    </a:moveTo>
                    <a:lnTo>
                      <a:pt x="0" y="502"/>
                    </a:lnTo>
                    <a:lnTo>
                      <a:pt x="1001" y="0"/>
                    </a:lnTo>
                    <a:lnTo>
                      <a:pt x="21600" y="21098"/>
                    </a:lnTo>
                    <a:lnTo>
                      <a:pt x="20599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2"/>
              <p:cNvSpPr/>
              <p:nvPr/>
            </p:nvSpPr>
            <p:spPr>
              <a:xfrm>
                <a:off x="849136" y="2189114"/>
                <a:ext cx="226260" cy="178632"/>
              </a:xfrm>
              <a:custGeom>
                <a:rect b="b" l="l" r="r" t="t"/>
                <a:pathLst>
                  <a:path extrusionOk="0" h="21600" w="21600">
                    <a:moveTo>
                      <a:pt x="565" y="21600"/>
                    </a:moveTo>
                    <a:lnTo>
                      <a:pt x="0" y="20885"/>
                    </a:lnTo>
                    <a:lnTo>
                      <a:pt x="21035" y="0"/>
                    </a:lnTo>
                    <a:lnTo>
                      <a:pt x="21600" y="715"/>
                    </a:lnTo>
                    <a:lnTo>
                      <a:pt x="565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2"/>
              <p:cNvSpPr/>
              <p:nvPr/>
            </p:nvSpPr>
            <p:spPr>
              <a:xfrm>
                <a:off x="809440" y="2058105"/>
                <a:ext cx="12600" cy="3573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2"/>
              <p:cNvSpPr/>
              <p:nvPr/>
            </p:nvSpPr>
            <p:spPr>
              <a:xfrm>
                <a:off x="822936" y="104889"/>
                <a:ext cx="625266" cy="216756"/>
              </a:xfrm>
              <a:custGeom>
                <a:rect b="b" l="l" r="r" t="t"/>
                <a:pathLst>
                  <a:path extrusionOk="0" h="21600" w="21600">
                    <a:moveTo>
                      <a:pt x="164" y="21600"/>
                    </a:moveTo>
                    <a:lnTo>
                      <a:pt x="0" y="20774"/>
                    </a:lnTo>
                    <a:lnTo>
                      <a:pt x="21477" y="0"/>
                    </a:lnTo>
                    <a:lnTo>
                      <a:pt x="21600" y="826"/>
                    </a:lnTo>
                    <a:lnTo>
                      <a:pt x="164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2"/>
              <p:cNvSpPr/>
              <p:nvPr/>
            </p:nvSpPr>
            <p:spPr>
              <a:xfrm>
                <a:off x="0" y="750403"/>
                <a:ext cx="429948" cy="215568"/>
              </a:xfrm>
              <a:custGeom>
                <a:rect b="b" l="l" r="r" t="t"/>
                <a:pathLst>
                  <a:path extrusionOk="0" h="21600" w="21600">
                    <a:moveTo>
                      <a:pt x="21421" y="21600"/>
                    </a:moveTo>
                    <a:lnTo>
                      <a:pt x="0" y="831"/>
                    </a:lnTo>
                    <a:lnTo>
                      <a:pt x="179" y="0"/>
                    </a:lnTo>
                    <a:lnTo>
                      <a:pt x="21600" y="20769"/>
                    </a:lnTo>
                    <a:lnTo>
                      <a:pt x="21421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2"/>
              <p:cNvSpPr/>
              <p:nvPr/>
            </p:nvSpPr>
            <p:spPr>
              <a:xfrm>
                <a:off x="1173071" y="115608"/>
                <a:ext cx="281070" cy="425196"/>
              </a:xfrm>
              <a:custGeom>
                <a:rect b="b" l="l" r="r" t="t"/>
                <a:pathLst>
                  <a:path extrusionOk="0" h="21600" w="21600">
                    <a:moveTo>
                      <a:pt x="638" y="21600"/>
                    </a:moveTo>
                    <a:lnTo>
                      <a:pt x="0" y="21298"/>
                    </a:lnTo>
                    <a:lnTo>
                      <a:pt x="20780" y="0"/>
                    </a:lnTo>
                    <a:lnTo>
                      <a:pt x="21600" y="241"/>
                    </a:lnTo>
                    <a:lnTo>
                      <a:pt x="638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2"/>
              <p:cNvSpPr/>
              <p:nvPr/>
            </p:nvSpPr>
            <p:spPr>
              <a:xfrm>
                <a:off x="1433885" y="113226"/>
                <a:ext cx="1019466" cy="906336"/>
              </a:xfrm>
              <a:custGeom>
                <a:rect b="b" l="l" r="r" t="t"/>
                <a:pathLst>
                  <a:path extrusionOk="0" h="21600" w="21600">
                    <a:moveTo>
                      <a:pt x="21474" y="21600"/>
                    </a:moveTo>
                    <a:lnTo>
                      <a:pt x="0" y="170"/>
                    </a:lnTo>
                    <a:lnTo>
                      <a:pt x="126" y="0"/>
                    </a:lnTo>
                    <a:lnTo>
                      <a:pt x="21600" y="21458"/>
                    </a:lnTo>
                    <a:lnTo>
                      <a:pt x="21474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2"/>
              <p:cNvSpPr/>
              <p:nvPr/>
            </p:nvSpPr>
            <p:spPr>
              <a:xfrm>
                <a:off x="1361238" y="66778"/>
                <a:ext cx="135756" cy="125064"/>
              </a:xfrm>
              <a:custGeom>
                <a:rect b="b" l="l" r="r" t="t"/>
                <a:pathLst>
                  <a:path extrusionOk="0" h="21600" w="21600">
                    <a:moveTo>
                      <a:pt x="13024" y="21600"/>
                    </a:moveTo>
                    <a:cubicBezTo>
                      <a:pt x="9847" y="21600"/>
                      <a:pt x="6671" y="20229"/>
                      <a:pt x="4129" y="17486"/>
                    </a:cubicBezTo>
                    <a:cubicBezTo>
                      <a:pt x="1588" y="15086"/>
                      <a:pt x="0" y="11657"/>
                      <a:pt x="0" y="7886"/>
                    </a:cubicBezTo>
                    <a:cubicBezTo>
                      <a:pt x="0" y="5143"/>
                      <a:pt x="635" y="2400"/>
                      <a:pt x="1906" y="0"/>
                    </a:cubicBezTo>
                    <a:cubicBezTo>
                      <a:pt x="2541" y="686"/>
                      <a:pt x="2541" y="686"/>
                      <a:pt x="2541" y="686"/>
                    </a:cubicBezTo>
                    <a:cubicBezTo>
                      <a:pt x="1271" y="2743"/>
                      <a:pt x="953" y="5143"/>
                      <a:pt x="953" y="7886"/>
                    </a:cubicBezTo>
                    <a:cubicBezTo>
                      <a:pt x="953" y="11314"/>
                      <a:pt x="2224" y="14400"/>
                      <a:pt x="4765" y="16800"/>
                    </a:cubicBezTo>
                    <a:cubicBezTo>
                      <a:pt x="6988" y="19200"/>
                      <a:pt x="10165" y="20571"/>
                      <a:pt x="13341" y="20571"/>
                    </a:cubicBezTo>
                    <a:cubicBezTo>
                      <a:pt x="16200" y="20571"/>
                      <a:pt x="19059" y="19200"/>
                      <a:pt x="20965" y="17143"/>
                    </a:cubicBezTo>
                    <a:cubicBezTo>
                      <a:pt x="21600" y="17829"/>
                      <a:pt x="21600" y="17829"/>
                      <a:pt x="21600" y="17829"/>
                    </a:cubicBezTo>
                    <a:cubicBezTo>
                      <a:pt x="19376" y="20229"/>
                      <a:pt x="16518" y="21257"/>
                      <a:pt x="13341" y="21600"/>
                    </a:cubicBezTo>
                    <a:cubicBezTo>
                      <a:pt x="13341" y="21600"/>
                      <a:pt x="13341" y="21600"/>
                      <a:pt x="13024" y="216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2"/>
              <p:cNvSpPr/>
              <p:nvPr/>
            </p:nvSpPr>
            <p:spPr>
              <a:xfrm>
                <a:off x="1395776" y="27475"/>
                <a:ext cx="116694" cy="40500"/>
              </a:xfrm>
              <a:custGeom>
                <a:rect b="b" l="l" r="r" t="t"/>
                <a:pathLst>
                  <a:path extrusionOk="0" h="21600" w="21600">
                    <a:moveTo>
                      <a:pt x="20502" y="21600"/>
                    </a:moveTo>
                    <a:cubicBezTo>
                      <a:pt x="17939" y="9720"/>
                      <a:pt x="13180" y="3240"/>
                      <a:pt x="8420" y="3240"/>
                    </a:cubicBezTo>
                    <a:cubicBezTo>
                      <a:pt x="5492" y="3240"/>
                      <a:pt x="2929" y="6480"/>
                      <a:pt x="732" y="10800"/>
                    </a:cubicBezTo>
                    <a:cubicBezTo>
                      <a:pt x="0" y="8640"/>
                      <a:pt x="0" y="8640"/>
                      <a:pt x="0" y="8640"/>
                    </a:cubicBezTo>
                    <a:cubicBezTo>
                      <a:pt x="2563" y="3240"/>
                      <a:pt x="5492" y="0"/>
                      <a:pt x="8420" y="0"/>
                    </a:cubicBezTo>
                    <a:cubicBezTo>
                      <a:pt x="13546" y="0"/>
                      <a:pt x="18671" y="7560"/>
                      <a:pt x="21600" y="20520"/>
                    </a:cubicBezTo>
                    <a:lnTo>
                      <a:pt x="20502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2"/>
              <p:cNvSpPr/>
              <p:nvPr/>
            </p:nvSpPr>
            <p:spPr>
              <a:xfrm>
                <a:off x="1336229" y="-1"/>
                <a:ext cx="121500" cy="84644"/>
              </a:xfrm>
              <a:custGeom>
                <a:rect b="b" l="l" r="r" t="t"/>
                <a:pathLst>
                  <a:path extrusionOk="0" h="21321" w="21600">
                    <a:moveTo>
                      <a:pt x="1770" y="21321"/>
                    </a:moveTo>
                    <a:cubicBezTo>
                      <a:pt x="0" y="20819"/>
                      <a:pt x="0" y="20819"/>
                      <a:pt x="0" y="20819"/>
                    </a:cubicBezTo>
                    <a:cubicBezTo>
                      <a:pt x="2479" y="8763"/>
                      <a:pt x="9915" y="223"/>
                      <a:pt x="18767" y="223"/>
                    </a:cubicBezTo>
                    <a:cubicBezTo>
                      <a:pt x="19830" y="-279"/>
                      <a:pt x="20892" y="223"/>
                      <a:pt x="21600" y="223"/>
                    </a:cubicBezTo>
                    <a:cubicBezTo>
                      <a:pt x="21600" y="2735"/>
                      <a:pt x="21600" y="2735"/>
                      <a:pt x="21600" y="2735"/>
                    </a:cubicBezTo>
                    <a:cubicBezTo>
                      <a:pt x="20538" y="2233"/>
                      <a:pt x="19830" y="2233"/>
                      <a:pt x="18767" y="2233"/>
                    </a:cubicBezTo>
                    <a:cubicBezTo>
                      <a:pt x="10977" y="2735"/>
                      <a:pt x="3895" y="10772"/>
                      <a:pt x="1770" y="2132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2"/>
              <p:cNvSpPr/>
              <p:nvPr/>
            </p:nvSpPr>
            <p:spPr>
              <a:xfrm>
                <a:off x="1404112" y="14374"/>
                <a:ext cx="150678" cy="206064"/>
              </a:xfrm>
              <a:custGeom>
                <a:rect b="b" l="l" r="r" t="t"/>
                <a:pathLst>
                  <a:path extrusionOk="0" h="21600" w="21350">
                    <a:moveTo>
                      <a:pt x="5610" y="21600"/>
                    </a:moveTo>
                    <a:cubicBezTo>
                      <a:pt x="3647" y="21600"/>
                      <a:pt x="1964" y="21390"/>
                      <a:pt x="0" y="20971"/>
                    </a:cubicBezTo>
                    <a:cubicBezTo>
                      <a:pt x="561" y="19922"/>
                      <a:pt x="561" y="19922"/>
                      <a:pt x="561" y="19922"/>
                    </a:cubicBezTo>
                    <a:cubicBezTo>
                      <a:pt x="2244" y="20551"/>
                      <a:pt x="4208" y="20761"/>
                      <a:pt x="6171" y="20761"/>
                    </a:cubicBezTo>
                    <a:cubicBezTo>
                      <a:pt x="10099" y="20551"/>
                      <a:pt x="13465" y="19293"/>
                      <a:pt x="16270" y="17406"/>
                    </a:cubicBezTo>
                    <a:cubicBezTo>
                      <a:pt x="18795" y="15309"/>
                      <a:pt x="20197" y="12583"/>
                      <a:pt x="20197" y="9647"/>
                    </a:cubicBezTo>
                    <a:cubicBezTo>
                      <a:pt x="19917" y="6082"/>
                      <a:pt x="17392" y="2726"/>
                      <a:pt x="13184" y="839"/>
                    </a:cubicBezTo>
                    <a:cubicBezTo>
                      <a:pt x="14026" y="0"/>
                      <a:pt x="14026" y="0"/>
                      <a:pt x="14026" y="0"/>
                    </a:cubicBezTo>
                    <a:cubicBezTo>
                      <a:pt x="18514" y="2097"/>
                      <a:pt x="21319" y="5662"/>
                      <a:pt x="21319" y="9647"/>
                    </a:cubicBezTo>
                    <a:cubicBezTo>
                      <a:pt x="21600" y="12792"/>
                      <a:pt x="19917" y="15728"/>
                      <a:pt x="17112" y="18035"/>
                    </a:cubicBezTo>
                    <a:cubicBezTo>
                      <a:pt x="14306" y="20342"/>
                      <a:pt x="10379" y="21600"/>
                      <a:pt x="6171" y="21600"/>
                    </a:cubicBezTo>
                    <a:cubicBezTo>
                      <a:pt x="6171" y="21600"/>
                      <a:pt x="5891" y="21600"/>
                      <a:pt x="5610" y="216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2"/>
              <p:cNvSpPr/>
              <p:nvPr/>
            </p:nvSpPr>
            <p:spPr>
              <a:xfrm>
                <a:off x="1960279" y="1019566"/>
                <a:ext cx="477576" cy="283446"/>
              </a:xfrm>
              <a:custGeom>
                <a:rect b="b" l="l" r="r" t="t"/>
                <a:pathLst>
                  <a:path extrusionOk="0" h="21600" w="21600">
                    <a:moveTo>
                      <a:pt x="269" y="21600"/>
                    </a:moveTo>
                    <a:lnTo>
                      <a:pt x="0" y="20967"/>
                    </a:lnTo>
                    <a:lnTo>
                      <a:pt x="21331" y="0"/>
                    </a:lnTo>
                    <a:lnTo>
                      <a:pt x="21600" y="633"/>
                    </a:lnTo>
                    <a:lnTo>
                      <a:pt x="269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2"/>
              <p:cNvSpPr/>
              <p:nvPr/>
            </p:nvSpPr>
            <p:spPr>
              <a:xfrm>
                <a:off x="1947179" y="1018375"/>
                <a:ext cx="491832" cy="1199340"/>
              </a:xfrm>
              <a:custGeom>
                <a:rect b="b" l="l" r="r" t="t"/>
                <a:pathLst>
                  <a:path extrusionOk="0" h="21600" w="21600">
                    <a:moveTo>
                      <a:pt x="313" y="21600"/>
                    </a:moveTo>
                    <a:lnTo>
                      <a:pt x="0" y="21536"/>
                    </a:lnTo>
                    <a:lnTo>
                      <a:pt x="21287" y="0"/>
                    </a:lnTo>
                    <a:lnTo>
                      <a:pt x="21600" y="86"/>
                    </a:lnTo>
                    <a:lnTo>
                      <a:pt x="313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2"/>
              <p:cNvSpPr/>
              <p:nvPr/>
            </p:nvSpPr>
            <p:spPr>
              <a:xfrm>
                <a:off x="2402116" y="725393"/>
                <a:ext cx="38124" cy="293004"/>
              </a:xfrm>
              <a:custGeom>
                <a:rect b="b" l="l" r="r" t="t"/>
                <a:pathLst>
                  <a:path extrusionOk="0" h="21600" w="21600">
                    <a:moveTo>
                      <a:pt x="16364" y="21600"/>
                    </a:moveTo>
                    <a:lnTo>
                      <a:pt x="0" y="0"/>
                    </a:lnTo>
                    <a:lnTo>
                      <a:pt x="5236" y="0"/>
                    </a:lnTo>
                    <a:lnTo>
                      <a:pt x="21600" y="21425"/>
                    </a:lnTo>
                    <a:lnTo>
                      <a:pt x="16364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2"/>
              <p:cNvSpPr/>
              <p:nvPr/>
            </p:nvSpPr>
            <p:spPr>
              <a:xfrm>
                <a:off x="1525587" y="1699619"/>
                <a:ext cx="431136" cy="506196"/>
              </a:xfrm>
              <a:custGeom>
                <a:rect b="b" l="l" r="r" t="t"/>
                <a:pathLst>
                  <a:path extrusionOk="0" h="21600" w="21600">
                    <a:moveTo>
                      <a:pt x="21183" y="21600"/>
                    </a:moveTo>
                    <a:lnTo>
                      <a:pt x="0" y="355"/>
                    </a:lnTo>
                    <a:lnTo>
                      <a:pt x="298" y="0"/>
                    </a:lnTo>
                    <a:lnTo>
                      <a:pt x="21600" y="21346"/>
                    </a:lnTo>
                    <a:lnTo>
                      <a:pt x="21183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2"/>
              <p:cNvSpPr/>
              <p:nvPr/>
            </p:nvSpPr>
            <p:spPr>
              <a:xfrm>
                <a:off x="1666118" y="2201820"/>
                <a:ext cx="357300" cy="126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2"/>
              <p:cNvSpPr/>
              <p:nvPr/>
            </p:nvSpPr>
            <p:spPr>
              <a:xfrm>
                <a:off x="1945988" y="2215315"/>
                <a:ext cx="406134" cy="323946"/>
              </a:xfrm>
              <a:custGeom>
                <a:rect b="b" l="l" r="r" t="t"/>
                <a:pathLst>
                  <a:path extrusionOk="0" h="21600" w="21600">
                    <a:moveTo>
                      <a:pt x="21284" y="21600"/>
                    </a:moveTo>
                    <a:lnTo>
                      <a:pt x="0" y="554"/>
                    </a:lnTo>
                    <a:lnTo>
                      <a:pt x="316" y="0"/>
                    </a:lnTo>
                    <a:lnTo>
                      <a:pt x="21600" y="21204"/>
                    </a:lnTo>
                    <a:lnTo>
                      <a:pt x="21284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2"/>
              <p:cNvSpPr/>
              <p:nvPr/>
            </p:nvSpPr>
            <p:spPr>
              <a:xfrm>
                <a:off x="1956706" y="2037859"/>
                <a:ext cx="578772" cy="175068"/>
              </a:xfrm>
              <a:custGeom>
                <a:rect b="b" l="l" r="r" t="t"/>
                <a:pathLst>
                  <a:path extrusionOk="0" h="21600" w="21600">
                    <a:moveTo>
                      <a:pt x="89" y="21600"/>
                    </a:moveTo>
                    <a:lnTo>
                      <a:pt x="0" y="20286"/>
                    </a:lnTo>
                    <a:lnTo>
                      <a:pt x="21423" y="0"/>
                    </a:lnTo>
                    <a:lnTo>
                      <a:pt x="21600" y="1168"/>
                    </a:lnTo>
                    <a:lnTo>
                      <a:pt x="89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2"/>
              <p:cNvSpPr/>
              <p:nvPr/>
            </p:nvSpPr>
            <p:spPr>
              <a:xfrm>
                <a:off x="7889945" y="3526590"/>
                <a:ext cx="144148" cy="112739"/>
              </a:xfrm>
              <a:custGeom>
                <a:rect b="b" l="l" r="r" t="t"/>
                <a:pathLst>
                  <a:path extrusionOk="0" h="20868" w="21253">
                    <a:moveTo>
                      <a:pt x="9049" y="20868"/>
                    </a:moveTo>
                    <a:cubicBezTo>
                      <a:pt x="7881" y="20868"/>
                      <a:pt x="6714" y="20868"/>
                      <a:pt x="5546" y="20136"/>
                    </a:cubicBezTo>
                    <a:cubicBezTo>
                      <a:pt x="3503" y="19403"/>
                      <a:pt x="1459" y="17939"/>
                      <a:pt x="0" y="15742"/>
                    </a:cubicBezTo>
                    <a:cubicBezTo>
                      <a:pt x="584" y="15010"/>
                      <a:pt x="584" y="15010"/>
                      <a:pt x="584" y="15010"/>
                    </a:cubicBezTo>
                    <a:cubicBezTo>
                      <a:pt x="2043" y="16841"/>
                      <a:pt x="3795" y="18305"/>
                      <a:pt x="5838" y="19037"/>
                    </a:cubicBezTo>
                    <a:cubicBezTo>
                      <a:pt x="11676" y="21600"/>
                      <a:pt x="18097" y="17207"/>
                      <a:pt x="19849" y="9885"/>
                    </a:cubicBezTo>
                    <a:cubicBezTo>
                      <a:pt x="20724" y="6956"/>
                      <a:pt x="20432" y="3295"/>
                      <a:pt x="19557" y="366"/>
                    </a:cubicBezTo>
                    <a:cubicBezTo>
                      <a:pt x="20432" y="0"/>
                      <a:pt x="20432" y="0"/>
                      <a:pt x="20432" y="0"/>
                    </a:cubicBezTo>
                    <a:cubicBezTo>
                      <a:pt x="21308" y="3295"/>
                      <a:pt x="21600" y="6956"/>
                      <a:pt x="20724" y="10251"/>
                    </a:cubicBezTo>
                    <a:cubicBezTo>
                      <a:pt x="18973" y="16841"/>
                      <a:pt x="14303" y="20868"/>
                      <a:pt x="9049" y="2086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2"/>
              <p:cNvSpPr/>
              <p:nvPr/>
            </p:nvSpPr>
            <p:spPr>
              <a:xfrm>
                <a:off x="7869513" y="3477760"/>
                <a:ext cx="63308" cy="102438"/>
              </a:xfrm>
              <a:custGeom>
                <a:rect b="b" l="l" r="r" t="t"/>
                <a:pathLst>
                  <a:path extrusionOk="0" h="21600" w="21262">
                    <a:moveTo>
                      <a:pt x="1012" y="21600"/>
                    </a:moveTo>
                    <a:cubicBezTo>
                      <a:pt x="-338" y="18277"/>
                      <a:pt x="-338" y="14538"/>
                      <a:pt x="1012" y="11631"/>
                    </a:cubicBezTo>
                    <a:cubicBezTo>
                      <a:pt x="3712" y="5815"/>
                      <a:pt x="11137" y="1662"/>
                      <a:pt x="20587" y="0"/>
                    </a:cubicBezTo>
                    <a:cubicBezTo>
                      <a:pt x="21262" y="1246"/>
                      <a:pt x="21262" y="1246"/>
                      <a:pt x="21262" y="1246"/>
                    </a:cubicBezTo>
                    <a:cubicBezTo>
                      <a:pt x="12487" y="2492"/>
                      <a:pt x="5737" y="6646"/>
                      <a:pt x="3037" y="11631"/>
                    </a:cubicBezTo>
                    <a:cubicBezTo>
                      <a:pt x="1687" y="14954"/>
                      <a:pt x="1687" y="18277"/>
                      <a:pt x="3037" y="21185"/>
                    </a:cubicBezTo>
                    <a:lnTo>
                      <a:pt x="1012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2"/>
              <p:cNvSpPr/>
              <p:nvPr/>
            </p:nvSpPr>
            <p:spPr>
              <a:xfrm>
                <a:off x="7839739" y="3507535"/>
                <a:ext cx="54974" cy="140562"/>
              </a:xfrm>
              <a:custGeom>
                <a:rect b="b" l="l" r="r" t="t"/>
                <a:pathLst>
                  <a:path extrusionOk="0" h="21600" w="18463">
                    <a:moveTo>
                      <a:pt x="16438" y="21600"/>
                    </a:moveTo>
                    <a:cubicBezTo>
                      <a:pt x="2938" y="17341"/>
                      <a:pt x="-3137" y="9431"/>
                      <a:pt x="1588" y="2434"/>
                    </a:cubicBezTo>
                    <a:cubicBezTo>
                      <a:pt x="2263" y="1521"/>
                      <a:pt x="2938" y="913"/>
                      <a:pt x="3613" y="0"/>
                    </a:cubicBezTo>
                    <a:cubicBezTo>
                      <a:pt x="6988" y="608"/>
                      <a:pt x="6988" y="608"/>
                      <a:pt x="6988" y="608"/>
                    </a:cubicBezTo>
                    <a:cubicBezTo>
                      <a:pt x="6313" y="1217"/>
                      <a:pt x="5638" y="2130"/>
                      <a:pt x="4963" y="2738"/>
                    </a:cubicBezTo>
                    <a:cubicBezTo>
                      <a:pt x="238" y="9431"/>
                      <a:pt x="5638" y="16428"/>
                      <a:pt x="18463" y="20383"/>
                    </a:cubicBezTo>
                    <a:lnTo>
                      <a:pt x="16438" y="216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2"/>
              <p:cNvSpPr/>
              <p:nvPr/>
            </p:nvSpPr>
            <p:spPr>
              <a:xfrm>
                <a:off x="7881608" y="3444976"/>
                <a:ext cx="182360" cy="186421"/>
              </a:xfrm>
              <a:custGeom>
                <a:rect b="b" l="l" r="r" t="t"/>
                <a:pathLst>
                  <a:path extrusionOk="0" h="20870" w="20167">
                    <a:moveTo>
                      <a:pt x="17192" y="20870"/>
                    </a:moveTo>
                    <a:cubicBezTo>
                      <a:pt x="16531" y="19970"/>
                      <a:pt x="16531" y="19970"/>
                      <a:pt x="16531" y="19970"/>
                    </a:cubicBezTo>
                    <a:cubicBezTo>
                      <a:pt x="17412" y="18845"/>
                      <a:pt x="18073" y="17495"/>
                      <a:pt x="18514" y="16145"/>
                    </a:cubicBezTo>
                    <a:cubicBezTo>
                      <a:pt x="20498" y="10070"/>
                      <a:pt x="17192" y="3545"/>
                      <a:pt x="11241" y="1745"/>
                    </a:cubicBezTo>
                    <a:cubicBezTo>
                      <a:pt x="7494" y="620"/>
                      <a:pt x="3527" y="1295"/>
                      <a:pt x="661" y="3770"/>
                    </a:cubicBezTo>
                    <a:cubicBezTo>
                      <a:pt x="0" y="2870"/>
                      <a:pt x="0" y="2870"/>
                      <a:pt x="0" y="2870"/>
                    </a:cubicBezTo>
                    <a:cubicBezTo>
                      <a:pt x="3306" y="170"/>
                      <a:pt x="7494" y="-730"/>
                      <a:pt x="11461" y="620"/>
                    </a:cubicBezTo>
                    <a:cubicBezTo>
                      <a:pt x="18073" y="2645"/>
                      <a:pt x="21600" y="9845"/>
                      <a:pt x="19616" y="16370"/>
                    </a:cubicBezTo>
                    <a:cubicBezTo>
                      <a:pt x="19176" y="17945"/>
                      <a:pt x="18294" y="19520"/>
                      <a:pt x="17192" y="2087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2"/>
              <p:cNvSpPr/>
              <p:nvPr/>
            </p:nvSpPr>
            <p:spPr>
              <a:xfrm>
                <a:off x="3812183" y="1927097"/>
                <a:ext cx="192942" cy="192942"/>
              </a:xfrm>
              <a:custGeom>
                <a:rect b="b" l="l" r="r" t="t"/>
                <a:pathLst>
                  <a:path extrusionOk="0" h="21600" w="21600">
                    <a:moveTo>
                      <a:pt x="19373" y="0"/>
                    </a:moveTo>
                    <a:cubicBezTo>
                      <a:pt x="2227" y="0"/>
                      <a:pt x="2227" y="0"/>
                      <a:pt x="2227" y="0"/>
                    </a:cubicBezTo>
                    <a:cubicBezTo>
                      <a:pt x="891" y="0"/>
                      <a:pt x="0" y="891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709"/>
                      <a:pt x="891" y="21600"/>
                      <a:pt x="2227" y="21600"/>
                    </a:cubicBezTo>
                    <a:cubicBezTo>
                      <a:pt x="19373" y="21600"/>
                      <a:pt x="19373" y="21600"/>
                      <a:pt x="19373" y="21600"/>
                    </a:cubicBezTo>
                    <a:cubicBezTo>
                      <a:pt x="20487" y="21600"/>
                      <a:pt x="21600" y="20709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891"/>
                      <a:pt x="20487" y="0"/>
                      <a:pt x="19373" y="0"/>
                    </a:cubicBezTo>
                    <a:close/>
                    <a:moveTo>
                      <a:pt x="20709" y="19373"/>
                    </a:moveTo>
                    <a:cubicBezTo>
                      <a:pt x="20709" y="20041"/>
                      <a:pt x="20041" y="20709"/>
                      <a:pt x="19373" y="20709"/>
                    </a:cubicBezTo>
                    <a:cubicBezTo>
                      <a:pt x="2227" y="20709"/>
                      <a:pt x="2227" y="20709"/>
                      <a:pt x="2227" y="20709"/>
                    </a:cubicBezTo>
                    <a:cubicBezTo>
                      <a:pt x="1559" y="20709"/>
                      <a:pt x="891" y="20041"/>
                      <a:pt x="891" y="19373"/>
                    </a:cubicBezTo>
                    <a:cubicBezTo>
                      <a:pt x="891" y="16924"/>
                      <a:pt x="891" y="16924"/>
                      <a:pt x="891" y="16924"/>
                    </a:cubicBezTo>
                    <a:cubicBezTo>
                      <a:pt x="20709" y="16924"/>
                      <a:pt x="20709" y="16924"/>
                      <a:pt x="20709" y="16924"/>
                    </a:cubicBezTo>
                    <a:lnTo>
                      <a:pt x="20709" y="19373"/>
                    </a:lnTo>
                    <a:close/>
                    <a:moveTo>
                      <a:pt x="20709" y="4676"/>
                    </a:moveTo>
                    <a:cubicBezTo>
                      <a:pt x="891" y="4676"/>
                      <a:pt x="891" y="4676"/>
                      <a:pt x="891" y="4676"/>
                    </a:cubicBezTo>
                    <a:cubicBezTo>
                      <a:pt x="891" y="2227"/>
                      <a:pt x="891" y="2227"/>
                      <a:pt x="891" y="2227"/>
                    </a:cubicBezTo>
                    <a:cubicBezTo>
                      <a:pt x="891" y="1559"/>
                      <a:pt x="1559" y="891"/>
                      <a:pt x="2227" y="891"/>
                    </a:cubicBezTo>
                    <a:cubicBezTo>
                      <a:pt x="19373" y="891"/>
                      <a:pt x="19373" y="891"/>
                      <a:pt x="19373" y="891"/>
                    </a:cubicBezTo>
                    <a:cubicBezTo>
                      <a:pt x="20041" y="891"/>
                      <a:pt x="20709" y="1559"/>
                      <a:pt x="20709" y="2227"/>
                    </a:cubicBezTo>
                    <a:lnTo>
                      <a:pt x="20709" y="4676"/>
                    </a:lnTo>
                    <a:close/>
                    <a:moveTo>
                      <a:pt x="9798" y="18705"/>
                    </a:moveTo>
                    <a:cubicBezTo>
                      <a:pt x="9798" y="18260"/>
                      <a:pt x="10243" y="17814"/>
                      <a:pt x="10689" y="17814"/>
                    </a:cubicBezTo>
                    <a:cubicBezTo>
                      <a:pt x="11357" y="17814"/>
                      <a:pt x="11802" y="18260"/>
                      <a:pt x="11802" y="18705"/>
                    </a:cubicBezTo>
                    <a:cubicBezTo>
                      <a:pt x="11802" y="19373"/>
                      <a:pt x="11357" y="19819"/>
                      <a:pt x="10689" y="19819"/>
                    </a:cubicBezTo>
                    <a:cubicBezTo>
                      <a:pt x="10243" y="19819"/>
                      <a:pt x="9798" y="19373"/>
                      <a:pt x="9798" y="18705"/>
                    </a:cubicBezTo>
                    <a:close/>
                    <a:moveTo>
                      <a:pt x="11134" y="2895"/>
                    </a:moveTo>
                    <a:cubicBezTo>
                      <a:pt x="11134" y="3118"/>
                      <a:pt x="10911" y="3340"/>
                      <a:pt x="10689" y="3340"/>
                    </a:cubicBezTo>
                    <a:cubicBezTo>
                      <a:pt x="10466" y="3340"/>
                      <a:pt x="10243" y="3118"/>
                      <a:pt x="10243" y="2895"/>
                    </a:cubicBezTo>
                    <a:cubicBezTo>
                      <a:pt x="10243" y="2672"/>
                      <a:pt x="10466" y="2449"/>
                      <a:pt x="10689" y="2449"/>
                    </a:cubicBezTo>
                    <a:cubicBezTo>
                      <a:pt x="10911" y="2449"/>
                      <a:pt x="11134" y="2672"/>
                      <a:pt x="11134" y="289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2"/>
              <p:cNvSpPr/>
              <p:nvPr/>
            </p:nvSpPr>
            <p:spPr>
              <a:xfrm>
                <a:off x="3085713" y="2352279"/>
                <a:ext cx="195318" cy="176256"/>
              </a:xfrm>
              <a:custGeom>
                <a:rect b="b" l="l" r="r" t="t"/>
                <a:pathLst>
                  <a:path extrusionOk="0" h="21600" w="21600">
                    <a:moveTo>
                      <a:pt x="17804" y="0"/>
                    </a:moveTo>
                    <a:lnTo>
                      <a:pt x="17804" y="3189"/>
                    </a:lnTo>
                    <a:lnTo>
                      <a:pt x="13091" y="3189"/>
                    </a:lnTo>
                    <a:lnTo>
                      <a:pt x="13091" y="0"/>
                    </a:lnTo>
                    <a:lnTo>
                      <a:pt x="8640" y="0"/>
                    </a:lnTo>
                    <a:lnTo>
                      <a:pt x="8640" y="3189"/>
                    </a:lnTo>
                    <a:lnTo>
                      <a:pt x="3535" y="3189"/>
                    </a:lnTo>
                    <a:lnTo>
                      <a:pt x="3535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7804" y="0"/>
                    </a:lnTo>
                    <a:close/>
                    <a:moveTo>
                      <a:pt x="20684" y="20730"/>
                    </a:moveTo>
                    <a:lnTo>
                      <a:pt x="916" y="20730"/>
                    </a:lnTo>
                    <a:lnTo>
                      <a:pt x="916" y="4784"/>
                    </a:lnTo>
                    <a:lnTo>
                      <a:pt x="20684" y="4784"/>
                    </a:lnTo>
                    <a:lnTo>
                      <a:pt x="20684" y="2073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2"/>
              <p:cNvSpPr/>
              <p:nvPr/>
            </p:nvSpPr>
            <p:spPr>
              <a:xfrm>
                <a:off x="3464430" y="1505488"/>
                <a:ext cx="198882" cy="19888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20736" y="1080"/>
                    </a:moveTo>
                    <a:cubicBezTo>
                      <a:pt x="20736" y="6912"/>
                      <a:pt x="20736" y="6912"/>
                      <a:pt x="20736" y="6912"/>
                    </a:cubicBezTo>
                    <a:cubicBezTo>
                      <a:pt x="864" y="6912"/>
                      <a:pt x="864" y="6912"/>
                      <a:pt x="864" y="6912"/>
                    </a:cubicBezTo>
                    <a:cubicBezTo>
                      <a:pt x="864" y="1080"/>
                      <a:pt x="864" y="1080"/>
                      <a:pt x="864" y="1080"/>
                    </a:cubicBezTo>
                    <a:lnTo>
                      <a:pt x="20736" y="1080"/>
                    </a:lnTo>
                    <a:close/>
                    <a:moveTo>
                      <a:pt x="20736" y="7776"/>
                    </a:moveTo>
                    <a:cubicBezTo>
                      <a:pt x="20736" y="13824"/>
                      <a:pt x="20736" y="13824"/>
                      <a:pt x="20736" y="13824"/>
                    </a:cubicBezTo>
                    <a:cubicBezTo>
                      <a:pt x="864" y="13824"/>
                      <a:pt x="864" y="13824"/>
                      <a:pt x="864" y="13824"/>
                    </a:cubicBezTo>
                    <a:cubicBezTo>
                      <a:pt x="864" y="7776"/>
                      <a:pt x="864" y="7776"/>
                      <a:pt x="864" y="7776"/>
                    </a:cubicBezTo>
                    <a:lnTo>
                      <a:pt x="20736" y="7776"/>
                    </a:lnTo>
                    <a:close/>
                    <a:moveTo>
                      <a:pt x="864" y="20736"/>
                    </a:moveTo>
                    <a:cubicBezTo>
                      <a:pt x="864" y="14688"/>
                      <a:pt x="864" y="14688"/>
                      <a:pt x="864" y="14688"/>
                    </a:cubicBezTo>
                    <a:cubicBezTo>
                      <a:pt x="20736" y="14688"/>
                      <a:pt x="20736" y="14688"/>
                      <a:pt x="20736" y="14688"/>
                    </a:cubicBezTo>
                    <a:cubicBezTo>
                      <a:pt x="20736" y="20736"/>
                      <a:pt x="20736" y="20736"/>
                      <a:pt x="20736" y="20736"/>
                    </a:cubicBezTo>
                    <a:lnTo>
                      <a:pt x="864" y="20736"/>
                    </a:lnTo>
                    <a:close/>
                    <a:moveTo>
                      <a:pt x="11232" y="4536"/>
                    </a:moveTo>
                    <a:cubicBezTo>
                      <a:pt x="3240" y="4536"/>
                      <a:pt x="3240" y="4536"/>
                      <a:pt x="3240" y="4536"/>
                    </a:cubicBezTo>
                    <a:cubicBezTo>
                      <a:pt x="3240" y="3456"/>
                      <a:pt x="3240" y="3456"/>
                      <a:pt x="3240" y="3456"/>
                    </a:cubicBezTo>
                    <a:cubicBezTo>
                      <a:pt x="11232" y="3456"/>
                      <a:pt x="11232" y="3456"/>
                      <a:pt x="11232" y="3456"/>
                    </a:cubicBezTo>
                    <a:lnTo>
                      <a:pt x="11232" y="4536"/>
                    </a:lnTo>
                    <a:close/>
                    <a:moveTo>
                      <a:pt x="17712" y="3888"/>
                    </a:moveTo>
                    <a:cubicBezTo>
                      <a:pt x="17712" y="3456"/>
                      <a:pt x="17928" y="3240"/>
                      <a:pt x="18360" y="3240"/>
                    </a:cubicBezTo>
                    <a:cubicBezTo>
                      <a:pt x="18792" y="3240"/>
                      <a:pt x="19224" y="3456"/>
                      <a:pt x="19224" y="3888"/>
                    </a:cubicBezTo>
                    <a:cubicBezTo>
                      <a:pt x="19224" y="4320"/>
                      <a:pt x="18792" y="4752"/>
                      <a:pt x="18360" y="4752"/>
                    </a:cubicBezTo>
                    <a:cubicBezTo>
                      <a:pt x="17928" y="4752"/>
                      <a:pt x="17712" y="4320"/>
                      <a:pt x="17712" y="3888"/>
                    </a:cubicBezTo>
                    <a:close/>
                    <a:moveTo>
                      <a:pt x="3240" y="11448"/>
                    </a:moveTo>
                    <a:cubicBezTo>
                      <a:pt x="3240" y="10368"/>
                      <a:pt x="3240" y="10368"/>
                      <a:pt x="3240" y="10368"/>
                    </a:cubicBezTo>
                    <a:cubicBezTo>
                      <a:pt x="11232" y="10368"/>
                      <a:pt x="11232" y="10368"/>
                      <a:pt x="11232" y="10368"/>
                    </a:cubicBezTo>
                    <a:cubicBezTo>
                      <a:pt x="11232" y="11448"/>
                      <a:pt x="11232" y="11448"/>
                      <a:pt x="11232" y="11448"/>
                    </a:cubicBezTo>
                    <a:lnTo>
                      <a:pt x="3240" y="11448"/>
                    </a:lnTo>
                    <a:close/>
                    <a:moveTo>
                      <a:pt x="17712" y="10800"/>
                    </a:moveTo>
                    <a:cubicBezTo>
                      <a:pt x="17712" y="10368"/>
                      <a:pt x="17928" y="10152"/>
                      <a:pt x="18360" y="10152"/>
                    </a:cubicBezTo>
                    <a:cubicBezTo>
                      <a:pt x="18792" y="10152"/>
                      <a:pt x="19224" y="10368"/>
                      <a:pt x="19224" y="10800"/>
                    </a:cubicBezTo>
                    <a:cubicBezTo>
                      <a:pt x="19224" y="11232"/>
                      <a:pt x="18792" y="11664"/>
                      <a:pt x="18360" y="11664"/>
                    </a:cubicBezTo>
                    <a:cubicBezTo>
                      <a:pt x="17928" y="11664"/>
                      <a:pt x="17712" y="11232"/>
                      <a:pt x="17712" y="10800"/>
                    </a:cubicBezTo>
                    <a:close/>
                    <a:moveTo>
                      <a:pt x="3240" y="17280"/>
                    </a:moveTo>
                    <a:cubicBezTo>
                      <a:pt x="11232" y="17280"/>
                      <a:pt x="11232" y="17280"/>
                      <a:pt x="11232" y="17280"/>
                    </a:cubicBezTo>
                    <a:cubicBezTo>
                      <a:pt x="11232" y="18360"/>
                      <a:pt x="11232" y="18360"/>
                      <a:pt x="11232" y="18360"/>
                    </a:cubicBezTo>
                    <a:cubicBezTo>
                      <a:pt x="3240" y="18360"/>
                      <a:pt x="3240" y="18360"/>
                      <a:pt x="3240" y="18360"/>
                    </a:cubicBezTo>
                    <a:lnTo>
                      <a:pt x="3240" y="17280"/>
                    </a:lnTo>
                    <a:close/>
                    <a:moveTo>
                      <a:pt x="19224" y="17712"/>
                    </a:moveTo>
                    <a:cubicBezTo>
                      <a:pt x="19224" y="18144"/>
                      <a:pt x="18792" y="18576"/>
                      <a:pt x="18360" y="18576"/>
                    </a:cubicBezTo>
                    <a:cubicBezTo>
                      <a:pt x="17928" y="18576"/>
                      <a:pt x="17712" y="18144"/>
                      <a:pt x="17712" y="17712"/>
                    </a:cubicBezTo>
                    <a:cubicBezTo>
                      <a:pt x="17712" y="17280"/>
                      <a:pt x="17928" y="17064"/>
                      <a:pt x="18360" y="17064"/>
                    </a:cubicBezTo>
                    <a:cubicBezTo>
                      <a:pt x="18792" y="17064"/>
                      <a:pt x="19224" y="17280"/>
                      <a:pt x="19224" y="1771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2"/>
              <p:cNvSpPr/>
              <p:nvPr/>
            </p:nvSpPr>
            <p:spPr>
              <a:xfrm>
                <a:off x="3167887" y="1143131"/>
                <a:ext cx="176256" cy="49153"/>
              </a:xfrm>
              <a:custGeom>
                <a:rect b="b" l="l" r="r" t="t"/>
                <a:pathLst>
                  <a:path extrusionOk="0" h="19800" w="21600">
                    <a:moveTo>
                      <a:pt x="0" y="5400"/>
                    </a:moveTo>
                    <a:cubicBezTo>
                      <a:pt x="0" y="19800"/>
                      <a:pt x="0" y="19800"/>
                      <a:pt x="0" y="19800"/>
                    </a:cubicBezTo>
                    <a:cubicBezTo>
                      <a:pt x="21600" y="19800"/>
                      <a:pt x="21600" y="19800"/>
                      <a:pt x="21600" y="19800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13500" y="-1800"/>
                      <a:pt x="7118" y="-1800"/>
                      <a:pt x="0" y="54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2"/>
              <p:cNvSpPr/>
              <p:nvPr/>
            </p:nvSpPr>
            <p:spPr>
              <a:xfrm>
                <a:off x="3167887" y="1262527"/>
                <a:ext cx="176256" cy="49153"/>
              </a:xfrm>
              <a:custGeom>
                <a:rect b="b" l="l" r="r" t="t"/>
                <a:pathLst>
                  <a:path extrusionOk="0" h="19800" w="21600">
                    <a:moveTo>
                      <a:pt x="0" y="14400"/>
                    </a:moveTo>
                    <a:cubicBezTo>
                      <a:pt x="8100" y="21600"/>
                      <a:pt x="14236" y="21600"/>
                      <a:pt x="21600" y="144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440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2"/>
              <p:cNvSpPr/>
              <p:nvPr/>
            </p:nvSpPr>
            <p:spPr>
              <a:xfrm>
                <a:off x="3657362" y="874266"/>
                <a:ext cx="198882" cy="198882"/>
              </a:xfrm>
              <a:custGeom>
                <a:rect b="b" l="l" r="r" t="t"/>
                <a:pathLst>
                  <a:path extrusionOk="0" h="21600" w="21600">
                    <a:moveTo>
                      <a:pt x="14914" y="9771"/>
                    </a:moveTo>
                    <a:lnTo>
                      <a:pt x="6686" y="9771"/>
                    </a:lnTo>
                    <a:lnTo>
                      <a:pt x="6686" y="8871"/>
                    </a:lnTo>
                    <a:lnTo>
                      <a:pt x="14914" y="8871"/>
                    </a:lnTo>
                    <a:lnTo>
                      <a:pt x="14914" y="9771"/>
                    </a:lnTo>
                    <a:close/>
                    <a:moveTo>
                      <a:pt x="14914" y="12343"/>
                    </a:moveTo>
                    <a:lnTo>
                      <a:pt x="6686" y="12343"/>
                    </a:lnTo>
                    <a:lnTo>
                      <a:pt x="6686" y="13500"/>
                    </a:lnTo>
                    <a:lnTo>
                      <a:pt x="14914" y="13500"/>
                    </a:lnTo>
                    <a:lnTo>
                      <a:pt x="14914" y="12343"/>
                    </a:lnTo>
                    <a:close/>
                    <a:moveTo>
                      <a:pt x="14914" y="5014"/>
                    </a:moveTo>
                    <a:lnTo>
                      <a:pt x="6686" y="5014"/>
                    </a:lnTo>
                    <a:lnTo>
                      <a:pt x="6686" y="6043"/>
                    </a:lnTo>
                    <a:lnTo>
                      <a:pt x="14914" y="6043"/>
                    </a:lnTo>
                    <a:lnTo>
                      <a:pt x="14914" y="5014"/>
                    </a:lnTo>
                    <a:close/>
                    <a:moveTo>
                      <a:pt x="14914" y="16200"/>
                    </a:moveTo>
                    <a:lnTo>
                      <a:pt x="6686" y="16200"/>
                    </a:lnTo>
                    <a:lnTo>
                      <a:pt x="6686" y="17100"/>
                    </a:lnTo>
                    <a:lnTo>
                      <a:pt x="14914" y="17100"/>
                    </a:lnTo>
                    <a:lnTo>
                      <a:pt x="14914" y="16200"/>
                    </a:lnTo>
                    <a:close/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lose/>
                    <a:moveTo>
                      <a:pt x="20700" y="1157"/>
                    </a:moveTo>
                    <a:lnTo>
                      <a:pt x="1029" y="1157"/>
                    </a:lnTo>
                    <a:lnTo>
                      <a:pt x="1029" y="20829"/>
                    </a:lnTo>
                    <a:lnTo>
                      <a:pt x="20700" y="20829"/>
                    </a:lnTo>
                    <a:lnTo>
                      <a:pt x="20700" y="115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2"/>
              <p:cNvSpPr/>
              <p:nvPr/>
            </p:nvSpPr>
            <p:spPr>
              <a:xfrm>
                <a:off x="4390978" y="856401"/>
                <a:ext cx="134568" cy="192942"/>
              </a:xfrm>
              <a:custGeom>
                <a:rect b="b" l="l" r="r" t="t"/>
                <a:pathLst>
                  <a:path extrusionOk="0" h="21600" w="21600">
                    <a:moveTo>
                      <a:pt x="18376" y="0"/>
                    </a:moveTo>
                    <a:cubicBezTo>
                      <a:pt x="3224" y="0"/>
                      <a:pt x="3224" y="0"/>
                      <a:pt x="3224" y="0"/>
                    </a:cubicBezTo>
                    <a:cubicBezTo>
                      <a:pt x="1612" y="0"/>
                      <a:pt x="0" y="891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487"/>
                      <a:pt x="1612" y="21600"/>
                      <a:pt x="3224" y="21600"/>
                    </a:cubicBezTo>
                    <a:cubicBezTo>
                      <a:pt x="18376" y="21600"/>
                      <a:pt x="18376" y="21600"/>
                      <a:pt x="18376" y="21600"/>
                    </a:cubicBezTo>
                    <a:cubicBezTo>
                      <a:pt x="20310" y="21600"/>
                      <a:pt x="21600" y="20487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891"/>
                      <a:pt x="20310" y="0"/>
                      <a:pt x="18376" y="0"/>
                    </a:cubicBezTo>
                    <a:close/>
                    <a:moveTo>
                      <a:pt x="20310" y="19373"/>
                    </a:moveTo>
                    <a:cubicBezTo>
                      <a:pt x="20310" y="20041"/>
                      <a:pt x="19343" y="20487"/>
                      <a:pt x="18376" y="20487"/>
                    </a:cubicBezTo>
                    <a:cubicBezTo>
                      <a:pt x="3224" y="20487"/>
                      <a:pt x="3224" y="20487"/>
                      <a:pt x="3224" y="20487"/>
                    </a:cubicBezTo>
                    <a:cubicBezTo>
                      <a:pt x="2257" y="20487"/>
                      <a:pt x="1612" y="20041"/>
                      <a:pt x="1612" y="19373"/>
                    </a:cubicBezTo>
                    <a:cubicBezTo>
                      <a:pt x="1612" y="16924"/>
                      <a:pt x="1612" y="16924"/>
                      <a:pt x="1612" y="16924"/>
                    </a:cubicBezTo>
                    <a:cubicBezTo>
                      <a:pt x="20310" y="16924"/>
                      <a:pt x="20310" y="16924"/>
                      <a:pt x="20310" y="16924"/>
                    </a:cubicBezTo>
                    <a:lnTo>
                      <a:pt x="20310" y="19373"/>
                    </a:lnTo>
                    <a:close/>
                    <a:moveTo>
                      <a:pt x="20310" y="4454"/>
                    </a:moveTo>
                    <a:cubicBezTo>
                      <a:pt x="1612" y="4454"/>
                      <a:pt x="1612" y="4454"/>
                      <a:pt x="1612" y="4454"/>
                    </a:cubicBezTo>
                    <a:cubicBezTo>
                      <a:pt x="1612" y="2227"/>
                      <a:pt x="1612" y="2227"/>
                      <a:pt x="1612" y="2227"/>
                    </a:cubicBezTo>
                    <a:cubicBezTo>
                      <a:pt x="1612" y="1559"/>
                      <a:pt x="2257" y="891"/>
                      <a:pt x="3224" y="891"/>
                    </a:cubicBezTo>
                    <a:cubicBezTo>
                      <a:pt x="18376" y="891"/>
                      <a:pt x="18376" y="891"/>
                      <a:pt x="18376" y="891"/>
                    </a:cubicBezTo>
                    <a:cubicBezTo>
                      <a:pt x="19343" y="891"/>
                      <a:pt x="20310" y="1559"/>
                      <a:pt x="20310" y="2227"/>
                    </a:cubicBezTo>
                    <a:lnTo>
                      <a:pt x="20310" y="4454"/>
                    </a:lnTo>
                    <a:close/>
                    <a:moveTo>
                      <a:pt x="9349" y="18705"/>
                    </a:moveTo>
                    <a:cubicBezTo>
                      <a:pt x="9349" y="18260"/>
                      <a:pt x="9994" y="17814"/>
                      <a:pt x="10961" y="17814"/>
                    </a:cubicBezTo>
                    <a:cubicBezTo>
                      <a:pt x="11606" y="17814"/>
                      <a:pt x="12251" y="18260"/>
                      <a:pt x="12251" y="18705"/>
                    </a:cubicBezTo>
                    <a:cubicBezTo>
                      <a:pt x="12251" y="19373"/>
                      <a:pt x="11606" y="19819"/>
                      <a:pt x="10961" y="19819"/>
                    </a:cubicBezTo>
                    <a:cubicBezTo>
                      <a:pt x="9994" y="19819"/>
                      <a:pt x="9349" y="19373"/>
                      <a:pt x="9349" y="18705"/>
                    </a:cubicBezTo>
                    <a:close/>
                    <a:moveTo>
                      <a:pt x="8382" y="2227"/>
                    </a:moveTo>
                    <a:cubicBezTo>
                      <a:pt x="13218" y="2227"/>
                      <a:pt x="13218" y="2227"/>
                      <a:pt x="13218" y="2227"/>
                    </a:cubicBezTo>
                    <a:cubicBezTo>
                      <a:pt x="13218" y="3118"/>
                      <a:pt x="13218" y="3118"/>
                      <a:pt x="13218" y="3118"/>
                    </a:cubicBezTo>
                    <a:cubicBezTo>
                      <a:pt x="8382" y="3118"/>
                      <a:pt x="8382" y="3118"/>
                      <a:pt x="8382" y="3118"/>
                    </a:cubicBezTo>
                    <a:lnTo>
                      <a:pt x="8382" y="222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2"/>
              <p:cNvSpPr/>
              <p:nvPr/>
            </p:nvSpPr>
            <p:spPr>
              <a:xfrm>
                <a:off x="1787593" y="3693328"/>
                <a:ext cx="134568" cy="192942"/>
              </a:xfrm>
              <a:custGeom>
                <a:rect b="b" l="l" r="r" t="t"/>
                <a:pathLst>
                  <a:path extrusionOk="0" h="21600" w="21600">
                    <a:moveTo>
                      <a:pt x="18376" y="0"/>
                    </a:moveTo>
                    <a:cubicBezTo>
                      <a:pt x="3224" y="0"/>
                      <a:pt x="3224" y="0"/>
                      <a:pt x="3224" y="0"/>
                    </a:cubicBezTo>
                    <a:cubicBezTo>
                      <a:pt x="1612" y="0"/>
                      <a:pt x="0" y="891"/>
                      <a:pt x="0" y="2227"/>
                    </a:cubicBezTo>
                    <a:cubicBezTo>
                      <a:pt x="0" y="19373"/>
                      <a:pt x="0" y="19373"/>
                      <a:pt x="0" y="19373"/>
                    </a:cubicBezTo>
                    <a:cubicBezTo>
                      <a:pt x="0" y="20487"/>
                      <a:pt x="1612" y="21600"/>
                      <a:pt x="3224" y="21600"/>
                    </a:cubicBezTo>
                    <a:cubicBezTo>
                      <a:pt x="18376" y="21600"/>
                      <a:pt x="18376" y="21600"/>
                      <a:pt x="18376" y="21600"/>
                    </a:cubicBezTo>
                    <a:cubicBezTo>
                      <a:pt x="19988" y="21600"/>
                      <a:pt x="21600" y="20487"/>
                      <a:pt x="21600" y="19373"/>
                    </a:cubicBezTo>
                    <a:cubicBezTo>
                      <a:pt x="21600" y="2227"/>
                      <a:pt x="21600" y="2227"/>
                      <a:pt x="21600" y="2227"/>
                    </a:cubicBezTo>
                    <a:cubicBezTo>
                      <a:pt x="21600" y="891"/>
                      <a:pt x="19988" y="0"/>
                      <a:pt x="18376" y="0"/>
                    </a:cubicBezTo>
                    <a:close/>
                    <a:moveTo>
                      <a:pt x="20310" y="19373"/>
                    </a:moveTo>
                    <a:cubicBezTo>
                      <a:pt x="20310" y="20041"/>
                      <a:pt x="19343" y="20709"/>
                      <a:pt x="18376" y="20709"/>
                    </a:cubicBezTo>
                    <a:cubicBezTo>
                      <a:pt x="3224" y="20709"/>
                      <a:pt x="3224" y="20709"/>
                      <a:pt x="3224" y="20709"/>
                    </a:cubicBezTo>
                    <a:cubicBezTo>
                      <a:pt x="2257" y="20709"/>
                      <a:pt x="1290" y="20041"/>
                      <a:pt x="1290" y="19373"/>
                    </a:cubicBezTo>
                    <a:cubicBezTo>
                      <a:pt x="1290" y="16924"/>
                      <a:pt x="1290" y="16924"/>
                      <a:pt x="1290" y="16924"/>
                    </a:cubicBezTo>
                    <a:cubicBezTo>
                      <a:pt x="20310" y="16924"/>
                      <a:pt x="20310" y="16924"/>
                      <a:pt x="20310" y="16924"/>
                    </a:cubicBezTo>
                    <a:lnTo>
                      <a:pt x="20310" y="19373"/>
                    </a:lnTo>
                    <a:close/>
                    <a:moveTo>
                      <a:pt x="20310" y="4454"/>
                    </a:moveTo>
                    <a:cubicBezTo>
                      <a:pt x="1290" y="4454"/>
                      <a:pt x="1290" y="4454"/>
                      <a:pt x="1290" y="4454"/>
                    </a:cubicBezTo>
                    <a:cubicBezTo>
                      <a:pt x="1290" y="2227"/>
                      <a:pt x="1290" y="2227"/>
                      <a:pt x="1290" y="2227"/>
                    </a:cubicBezTo>
                    <a:cubicBezTo>
                      <a:pt x="1290" y="1559"/>
                      <a:pt x="2257" y="891"/>
                      <a:pt x="3224" y="891"/>
                    </a:cubicBezTo>
                    <a:cubicBezTo>
                      <a:pt x="18376" y="891"/>
                      <a:pt x="18376" y="891"/>
                      <a:pt x="18376" y="891"/>
                    </a:cubicBezTo>
                    <a:cubicBezTo>
                      <a:pt x="19343" y="891"/>
                      <a:pt x="20310" y="1559"/>
                      <a:pt x="20310" y="2227"/>
                    </a:cubicBezTo>
                    <a:lnTo>
                      <a:pt x="20310" y="4454"/>
                    </a:lnTo>
                    <a:close/>
                    <a:moveTo>
                      <a:pt x="9349" y="18705"/>
                    </a:moveTo>
                    <a:cubicBezTo>
                      <a:pt x="9349" y="18260"/>
                      <a:pt x="9994" y="17814"/>
                      <a:pt x="10639" y="17814"/>
                    </a:cubicBezTo>
                    <a:cubicBezTo>
                      <a:pt x="11606" y="17814"/>
                      <a:pt x="12251" y="18260"/>
                      <a:pt x="12251" y="18705"/>
                    </a:cubicBezTo>
                    <a:cubicBezTo>
                      <a:pt x="12251" y="19373"/>
                      <a:pt x="11606" y="19819"/>
                      <a:pt x="10639" y="19819"/>
                    </a:cubicBezTo>
                    <a:cubicBezTo>
                      <a:pt x="9994" y="19819"/>
                      <a:pt x="9349" y="19373"/>
                      <a:pt x="9349" y="18705"/>
                    </a:cubicBezTo>
                    <a:close/>
                    <a:moveTo>
                      <a:pt x="8382" y="2227"/>
                    </a:moveTo>
                    <a:cubicBezTo>
                      <a:pt x="13218" y="2227"/>
                      <a:pt x="13218" y="2227"/>
                      <a:pt x="13218" y="2227"/>
                    </a:cubicBezTo>
                    <a:cubicBezTo>
                      <a:pt x="13218" y="3118"/>
                      <a:pt x="13218" y="3118"/>
                      <a:pt x="13218" y="3118"/>
                    </a:cubicBezTo>
                    <a:cubicBezTo>
                      <a:pt x="8382" y="3118"/>
                      <a:pt x="8382" y="3118"/>
                      <a:pt x="8382" y="3118"/>
                    </a:cubicBezTo>
                    <a:lnTo>
                      <a:pt x="8382" y="222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2"/>
              <p:cNvSpPr/>
              <p:nvPr/>
            </p:nvSpPr>
            <p:spPr>
              <a:xfrm>
                <a:off x="5939877" y="929051"/>
                <a:ext cx="175596" cy="184626"/>
              </a:xfrm>
              <a:custGeom>
                <a:rect b="b" l="l" r="r" t="t"/>
                <a:pathLst>
                  <a:path extrusionOk="0" h="21600" w="21375">
                    <a:moveTo>
                      <a:pt x="21274" y="19487"/>
                    </a:moveTo>
                    <a:cubicBezTo>
                      <a:pt x="14964" y="6339"/>
                      <a:pt x="14964" y="6339"/>
                      <a:pt x="14964" y="6339"/>
                    </a:cubicBezTo>
                    <a:cubicBezTo>
                      <a:pt x="14964" y="5870"/>
                      <a:pt x="14964" y="3052"/>
                      <a:pt x="14964" y="939"/>
                    </a:cubicBezTo>
                    <a:cubicBezTo>
                      <a:pt x="15450" y="939"/>
                      <a:pt x="15450" y="939"/>
                      <a:pt x="15450" y="939"/>
                    </a:cubicBezTo>
                    <a:cubicBezTo>
                      <a:pt x="15450" y="0"/>
                      <a:pt x="15450" y="0"/>
                      <a:pt x="15450" y="0"/>
                    </a:cubicBezTo>
                    <a:cubicBezTo>
                      <a:pt x="5742" y="0"/>
                      <a:pt x="5742" y="0"/>
                      <a:pt x="5742" y="0"/>
                    </a:cubicBezTo>
                    <a:cubicBezTo>
                      <a:pt x="5742" y="939"/>
                      <a:pt x="5742" y="939"/>
                      <a:pt x="5742" y="939"/>
                    </a:cubicBezTo>
                    <a:cubicBezTo>
                      <a:pt x="6470" y="939"/>
                      <a:pt x="6470" y="939"/>
                      <a:pt x="6470" y="939"/>
                    </a:cubicBezTo>
                    <a:cubicBezTo>
                      <a:pt x="6470" y="6339"/>
                      <a:pt x="6470" y="6339"/>
                      <a:pt x="6470" y="6339"/>
                    </a:cubicBezTo>
                    <a:cubicBezTo>
                      <a:pt x="160" y="19487"/>
                      <a:pt x="160" y="19487"/>
                      <a:pt x="160" y="19487"/>
                    </a:cubicBezTo>
                    <a:cubicBezTo>
                      <a:pt x="-83" y="19957"/>
                      <a:pt x="-83" y="20426"/>
                      <a:pt x="402" y="20896"/>
                    </a:cubicBezTo>
                    <a:cubicBezTo>
                      <a:pt x="645" y="21365"/>
                      <a:pt x="1130" y="21600"/>
                      <a:pt x="1616" y="21600"/>
                    </a:cubicBezTo>
                    <a:cubicBezTo>
                      <a:pt x="19818" y="21600"/>
                      <a:pt x="19818" y="21600"/>
                      <a:pt x="19818" y="21600"/>
                    </a:cubicBezTo>
                    <a:cubicBezTo>
                      <a:pt x="20304" y="21600"/>
                      <a:pt x="20789" y="21365"/>
                      <a:pt x="21032" y="20896"/>
                    </a:cubicBezTo>
                    <a:cubicBezTo>
                      <a:pt x="21274" y="20426"/>
                      <a:pt x="21517" y="19957"/>
                      <a:pt x="21274" y="19487"/>
                    </a:cubicBezTo>
                    <a:close/>
                    <a:moveTo>
                      <a:pt x="13265" y="18313"/>
                    </a:moveTo>
                    <a:cubicBezTo>
                      <a:pt x="12780" y="18313"/>
                      <a:pt x="12295" y="17843"/>
                      <a:pt x="12295" y="17374"/>
                    </a:cubicBezTo>
                    <a:cubicBezTo>
                      <a:pt x="12295" y="16904"/>
                      <a:pt x="12780" y="16435"/>
                      <a:pt x="13265" y="16435"/>
                    </a:cubicBezTo>
                    <a:cubicBezTo>
                      <a:pt x="13993" y="16435"/>
                      <a:pt x="14236" y="16904"/>
                      <a:pt x="14236" y="17374"/>
                    </a:cubicBezTo>
                    <a:cubicBezTo>
                      <a:pt x="14236" y="17843"/>
                      <a:pt x="13993" y="18313"/>
                      <a:pt x="13265" y="18313"/>
                    </a:cubicBezTo>
                    <a:close/>
                    <a:moveTo>
                      <a:pt x="12295" y="14322"/>
                    </a:moveTo>
                    <a:cubicBezTo>
                      <a:pt x="12295" y="15730"/>
                      <a:pt x="11081" y="16904"/>
                      <a:pt x="9625" y="16904"/>
                    </a:cubicBezTo>
                    <a:cubicBezTo>
                      <a:pt x="8169" y="16904"/>
                      <a:pt x="6955" y="15730"/>
                      <a:pt x="6955" y="14322"/>
                    </a:cubicBezTo>
                    <a:cubicBezTo>
                      <a:pt x="3557" y="14322"/>
                      <a:pt x="3557" y="14322"/>
                      <a:pt x="3557" y="14322"/>
                    </a:cubicBezTo>
                    <a:cubicBezTo>
                      <a:pt x="7441" y="6574"/>
                      <a:pt x="7441" y="6574"/>
                      <a:pt x="7441" y="6574"/>
                    </a:cubicBezTo>
                    <a:cubicBezTo>
                      <a:pt x="7441" y="939"/>
                      <a:pt x="7441" y="939"/>
                      <a:pt x="7441" y="939"/>
                    </a:cubicBezTo>
                    <a:cubicBezTo>
                      <a:pt x="13993" y="939"/>
                      <a:pt x="13993" y="939"/>
                      <a:pt x="13993" y="939"/>
                    </a:cubicBezTo>
                    <a:cubicBezTo>
                      <a:pt x="13993" y="4461"/>
                      <a:pt x="13993" y="5870"/>
                      <a:pt x="13993" y="6339"/>
                    </a:cubicBezTo>
                    <a:cubicBezTo>
                      <a:pt x="10353" y="6339"/>
                      <a:pt x="10353" y="6339"/>
                      <a:pt x="10353" y="6339"/>
                    </a:cubicBezTo>
                    <a:cubicBezTo>
                      <a:pt x="10353" y="7278"/>
                      <a:pt x="10353" y="7278"/>
                      <a:pt x="10353" y="7278"/>
                    </a:cubicBezTo>
                    <a:cubicBezTo>
                      <a:pt x="14236" y="7278"/>
                      <a:pt x="14236" y="7278"/>
                      <a:pt x="14236" y="7278"/>
                    </a:cubicBezTo>
                    <a:cubicBezTo>
                      <a:pt x="14721" y="8217"/>
                      <a:pt x="14721" y="8217"/>
                      <a:pt x="14721" y="8217"/>
                    </a:cubicBezTo>
                    <a:cubicBezTo>
                      <a:pt x="11324" y="8217"/>
                      <a:pt x="11324" y="8217"/>
                      <a:pt x="11324" y="8217"/>
                    </a:cubicBezTo>
                    <a:cubicBezTo>
                      <a:pt x="11324" y="9391"/>
                      <a:pt x="11324" y="9391"/>
                      <a:pt x="11324" y="9391"/>
                    </a:cubicBezTo>
                    <a:cubicBezTo>
                      <a:pt x="15207" y="9391"/>
                      <a:pt x="15207" y="9391"/>
                      <a:pt x="15207" y="9391"/>
                    </a:cubicBezTo>
                    <a:cubicBezTo>
                      <a:pt x="15207" y="9157"/>
                      <a:pt x="15207" y="9157"/>
                      <a:pt x="15207" y="9157"/>
                    </a:cubicBezTo>
                    <a:cubicBezTo>
                      <a:pt x="15692" y="10330"/>
                      <a:pt x="15692" y="10330"/>
                      <a:pt x="15692" y="10330"/>
                    </a:cubicBezTo>
                    <a:cubicBezTo>
                      <a:pt x="12052" y="10330"/>
                      <a:pt x="12052" y="10330"/>
                      <a:pt x="12052" y="10330"/>
                    </a:cubicBezTo>
                    <a:cubicBezTo>
                      <a:pt x="12052" y="11270"/>
                      <a:pt x="12052" y="11270"/>
                      <a:pt x="12052" y="11270"/>
                    </a:cubicBezTo>
                    <a:cubicBezTo>
                      <a:pt x="16178" y="11270"/>
                      <a:pt x="16178" y="11270"/>
                      <a:pt x="16178" y="11270"/>
                    </a:cubicBezTo>
                    <a:cubicBezTo>
                      <a:pt x="16178" y="11270"/>
                      <a:pt x="16178" y="11270"/>
                      <a:pt x="16178" y="11270"/>
                    </a:cubicBezTo>
                    <a:cubicBezTo>
                      <a:pt x="17634" y="14322"/>
                      <a:pt x="17634" y="14322"/>
                      <a:pt x="17634" y="14322"/>
                    </a:cubicBezTo>
                    <a:lnTo>
                      <a:pt x="12295" y="1432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2"/>
              <p:cNvSpPr/>
              <p:nvPr/>
            </p:nvSpPr>
            <p:spPr>
              <a:xfrm>
                <a:off x="6531088" y="1029094"/>
                <a:ext cx="198882" cy="85752"/>
              </a:xfrm>
              <a:custGeom>
                <a:rect b="b" l="l" r="r" t="t"/>
                <a:pathLst>
                  <a:path extrusionOk="0" h="21600" w="21600">
                    <a:moveTo>
                      <a:pt x="16848" y="16577"/>
                    </a:moveTo>
                    <a:cubicBezTo>
                      <a:pt x="16848" y="16577"/>
                      <a:pt x="16848" y="16577"/>
                      <a:pt x="16848" y="16577"/>
                    </a:cubicBezTo>
                    <a:cubicBezTo>
                      <a:pt x="16848" y="0"/>
                      <a:pt x="16848" y="0"/>
                      <a:pt x="16848" y="0"/>
                    </a:cubicBezTo>
                    <a:cubicBezTo>
                      <a:pt x="4752" y="0"/>
                      <a:pt x="4752" y="0"/>
                      <a:pt x="4752" y="0"/>
                    </a:cubicBezTo>
                    <a:cubicBezTo>
                      <a:pt x="4752" y="16577"/>
                      <a:pt x="4752" y="16577"/>
                      <a:pt x="4752" y="16577"/>
                    </a:cubicBezTo>
                    <a:cubicBezTo>
                      <a:pt x="4752" y="16577"/>
                      <a:pt x="4752" y="16577"/>
                      <a:pt x="4752" y="16577"/>
                    </a:cubicBezTo>
                    <a:cubicBezTo>
                      <a:pt x="0" y="16577"/>
                      <a:pt x="0" y="16577"/>
                      <a:pt x="0" y="16577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6577"/>
                      <a:pt x="21600" y="16577"/>
                      <a:pt x="21600" y="16577"/>
                    </a:cubicBezTo>
                    <a:lnTo>
                      <a:pt x="16848" y="16577"/>
                    </a:lnTo>
                    <a:close/>
                    <a:moveTo>
                      <a:pt x="14256" y="14065"/>
                    </a:moveTo>
                    <a:cubicBezTo>
                      <a:pt x="14256" y="14065"/>
                      <a:pt x="14256" y="14065"/>
                      <a:pt x="14256" y="14065"/>
                    </a:cubicBezTo>
                    <a:cubicBezTo>
                      <a:pt x="7560" y="14065"/>
                      <a:pt x="7560" y="14065"/>
                      <a:pt x="7560" y="14065"/>
                    </a:cubicBezTo>
                    <a:cubicBezTo>
                      <a:pt x="7560" y="14065"/>
                      <a:pt x="7560" y="14065"/>
                      <a:pt x="7560" y="14065"/>
                    </a:cubicBezTo>
                    <a:cubicBezTo>
                      <a:pt x="7560" y="5023"/>
                      <a:pt x="7560" y="5023"/>
                      <a:pt x="7560" y="5023"/>
                    </a:cubicBezTo>
                    <a:cubicBezTo>
                      <a:pt x="14256" y="5023"/>
                      <a:pt x="14256" y="5023"/>
                      <a:pt x="14256" y="5023"/>
                    </a:cubicBezTo>
                    <a:lnTo>
                      <a:pt x="14256" y="1406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2"/>
              <p:cNvSpPr/>
              <p:nvPr/>
            </p:nvSpPr>
            <p:spPr>
              <a:xfrm>
                <a:off x="6531088" y="1133506"/>
                <a:ext cx="357300" cy="126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2"/>
              <p:cNvSpPr/>
              <p:nvPr/>
            </p:nvSpPr>
            <p:spPr>
              <a:xfrm>
                <a:off x="6531088" y="1171617"/>
                <a:ext cx="357300" cy="126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2"/>
              <p:cNvSpPr/>
              <p:nvPr/>
            </p:nvSpPr>
            <p:spPr>
              <a:xfrm>
                <a:off x="6531088" y="1210920"/>
                <a:ext cx="357300" cy="126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2"/>
              <p:cNvSpPr/>
              <p:nvPr/>
            </p:nvSpPr>
            <p:spPr>
              <a:xfrm>
                <a:off x="6972925" y="1847301"/>
                <a:ext cx="278694" cy="162000"/>
              </a:xfrm>
              <a:custGeom>
                <a:rect b="b" l="l" r="r" t="t"/>
                <a:pathLst>
                  <a:path extrusionOk="0" h="21600" w="21600">
                    <a:moveTo>
                      <a:pt x="17897" y="5867"/>
                    </a:moveTo>
                    <a:cubicBezTo>
                      <a:pt x="17589" y="4533"/>
                      <a:pt x="16971" y="3200"/>
                      <a:pt x="15737" y="2400"/>
                    </a:cubicBezTo>
                    <a:cubicBezTo>
                      <a:pt x="15583" y="2133"/>
                      <a:pt x="14966" y="1867"/>
                      <a:pt x="14194" y="1867"/>
                    </a:cubicBezTo>
                    <a:cubicBezTo>
                      <a:pt x="13577" y="1867"/>
                      <a:pt x="13114" y="2133"/>
                      <a:pt x="12651" y="2400"/>
                    </a:cubicBezTo>
                    <a:cubicBezTo>
                      <a:pt x="12189" y="1867"/>
                      <a:pt x="11571" y="1333"/>
                      <a:pt x="10646" y="1333"/>
                    </a:cubicBezTo>
                    <a:cubicBezTo>
                      <a:pt x="10491" y="1333"/>
                      <a:pt x="10183" y="1600"/>
                      <a:pt x="9874" y="1600"/>
                    </a:cubicBezTo>
                    <a:cubicBezTo>
                      <a:pt x="9411" y="800"/>
                      <a:pt x="8486" y="0"/>
                      <a:pt x="7097" y="0"/>
                    </a:cubicBezTo>
                    <a:cubicBezTo>
                      <a:pt x="6326" y="0"/>
                      <a:pt x="5709" y="267"/>
                      <a:pt x="4783" y="800"/>
                    </a:cubicBezTo>
                    <a:cubicBezTo>
                      <a:pt x="4783" y="1067"/>
                      <a:pt x="2777" y="2933"/>
                      <a:pt x="2777" y="7467"/>
                    </a:cubicBezTo>
                    <a:cubicBezTo>
                      <a:pt x="2623" y="7733"/>
                      <a:pt x="2623" y="8000"/>
                      <a:pt x="2469" y="8267"/>
                    </a:cubicBezTo>
                    <a:cubicBezTo>
                      <a:pt x="2160" y="8267"/>
                      <a:pt x="1851" y="8800"/>
                      <a:pt x="1543" y="9067"/>
                    </a:cubicBezTo>
                    <a:cubicBezTo>
                      <a:pt x="771" y="10133"/>
                      <a:pt x="0" y="12000"/>
                      <a:pt x="0" y="14933"/>
                    </a:cubicBezTo>
                    <a:cubicBezTo>
                      <a:pt x="0" y="19467"/>
                      <a:pt x="2314" y="21333"/>
                      <a:pt x="3703" y="21600"/>
                    </a:cubicBezTo>
                    <a:cubicBezTo>
                      <a:pt x="16817" y="21600"/>
                      <a:pt x="16817" y="21600"/>
                      <a:pt x="16817" y="21600"/>
                    </a:cubicBezTo>
                    <a:cubicBezTo>
                      <a:pt x="16817" y="21600"/>
                      <a:pt x="16971" y="21600"/>
                      <a:pt x="16971" y="21600"/>
                    </a:cubicBezTo>
                    <a:cubicBezTo>
                      <a:pt x="19594" y="21600"/>
                      <a:pt x="21600" y="17867"/>
                      <a:pt x="21600" y="13600"/>
                    </a:cubicBezTo>
                    <a:cubicBezTo>
                      <a:pt x="21600" y="9867"/>
                      <a:pt x="20057" y="6400"/>
                      <a:pt x="17897" y="5867"/>
                    </a:cubicBezTo>
                    <a:close/>
                    <a:moveTo>
                      <a:pt x="16971" y="20267"/>
                    </a:moveTo>
                    <a:cubicBezTo>
                      <a:pt x="16971" y="20267"/>
                      <a:pt x="16817" y="20267"/>
                      <a:pt x="16817" y="20267"/>
                    </a:cubicBezTo>
                    <a:cubicBezTo>
                      <a:pt x="3703" y="20267"/>
                      <a:pt x="3703" y="20267"/>
                      <a:pt x="3703" y="20267"/>
                    </a:cubicBezTo>
                    <a:cubicBezTo>
                      <a:pt x="2931" y="20000"/>
                      <a:pt x="771" y="18933"/>
                      <a:pt x="771" y="14933"/>
                    </a:cubicBezTo>
                    <a:cubicBezTo>
                      <a:pt x="771" y="12533"/>
                      <a:pt x="1389" y="10933"/>
                      <a:pt x="2006" y="10133"/>
                    </a:cubicBezTo>
                    <a:cubicBezTo>
                      <a:pt x="2314" y="9867"/>
                      <a:pt x="2623" y="9600"/>
                      <a:pt x="2931" y="9333"/>
                    </a:cubicBezTo>
                    <a:cubicBezTo>
                      <a:pt x="3086" y="9333"/>
                      <a:pt x="3086" y="9333"/>
                      <a:pt x="3086" y="9333"/>
                    </a:cubicBezTo>
                    <a:cubicBezTo>
                      <a:pt x="3086" y="9067"/>
                      <a:pt x="3086" y="9067"/>
                      <a:pt x="3086" y="9067"/>
                    </a:cubicBezTo>
                    <a:cubicBezTo>
                      <a:pt x="3240" y="8800"/>
                      <a:pt x="3240" y="8533"/>
                      <a:pt x="3394" y="8267"/>
                    </a:cubicBezTo>
                    <a:cubicBezTo>
                      <a:pt x="3549" y="8000"/>
                      <a:pt x="3549" y="8000"/>
                      <a:pt x="3549" y="8000"/>
                    </a:cubicBezTo>
                    <a:cubicBezTo>
                      <a:pt x="3549" y="7733"/>
                      <a:pt x="3549" y="7733"/>
                      <a:pt x="3549" y="7733"/>
                    </a:cubicBezTo>
                    <a:cubicBezTo>
                      <a:pt x="3394" y="3733"/>
                      <a:pt x="5091" y="2133"/>
                      <a:pt x="5246" y="2133"/>
                    </a:cubicBezTo>
                    <a:cubicBezTo>
                      <a:pt x="5863" y="1600"/>
                      <a:pt x="6480" y="1333"/>
                      <a:pt x="7097" y="1333"/>
                    </a:cubicBezTo>
                    <a:cubicBezTo>
                      <a:pt x="8177" y="1333"/>
                      <a:pt x="8949" y="2133"/>
                      <a:pt x="9411" y="2933"/>
                    </a:cubicBezTo>
                    <a:cubicBezTo>
                      <a:pt x="9720" y="3200"/>
                      <a:pt x="9720" y="3200"/>
                      <a:pt x="9720" y="3200"/>
                    </a:cubicBezTo>
                    <a:cubicBezTo>
                      <a:pt x="9874" y="2933"/>
                      <a:pt x="9874" y="2933"/>
                      <a:pt x="9874" y="2933"/>
                    </a:cubicBezTo>
                    <a:cubicBezTo>
                      <a:pt x="10800" y="2667"/>
                      <a:pt x="11726" y="2933"/>
                      <a:pt x="12343" y="3733"/>
                    </a:cubicBezTo>
                    <a:cubicBezTo>
                      <a:pt x="12497" y="4000"/>
                      <a:pt x="12497" y="4000"/>
                      <a:pt x="12497" y="4000"/>
                    </a:cubicBezTo>
                    <a:cubicBezTo>
                      <a:pt x="12806" y="3733"/>
                      <a:pt x="12806" y="3733"/>
                      <a:pt x="12806" y="3733"/>
                    </a:cubicBezTo>
                    <a:cubicBezTo>
                      <a:pt x="13114" y="3467"/>
                      <a:pt x="13731" y="3200"/>
                      <a:pt x="14194" y="3200"/>
                    </a:cubicBezTo>
                    <a:cubicBezTo>
                      <a:pt x="14811" y="3200"/>
                      <a:pt x="15429" y="3467"/>
                      <a:pt x="15429" y="3733"/>
                    </a:cubicBezTo>
                    <a:cubicBezTo>
                      <a:pt x="16354" y="4267"/>
                      <a:pt x="16817" y="5333"/>
                      <a:pt x="17126" y="6667"/>
                    </a:cubicBezTo>
                    <a:cubicBezTo>
                      <a:pt x="17280" y="7200"/>
                      <a:pt x="17280" y="7200"/>
                      <a:pt x="17280" y="7200"/>
                    </a:cubicBezTo>
                    <a:cubicBezTo>
                      <a:pt x="17434" y="7200"/>
                      <a:pt x="17434" y="7200"/>
                      <a:pt x="17434" y="7200"/>
                    </a:cubicBezTo>
                    <a:cubicBezTo>
                      <a:pt x="19440" y="7467"/>
                      <a:pt x="20829" y="10400"/>
                      <a:pt x="20829" y="13600"/>
                    </a:cubicBezTo>
                    <a:cubicBezTo>
                      <a:pt x="20829" y="17333"/>
                      <a:pt x="19131" y="20267"/>
                      <a:pt x="16971" y="20267"/>
                    </a:cubicBezTo>
                    <a:close/>
                    <a:moveTo>
                      <a:pt x="7869" y="12800"/>
                    </a:moveTo>
                    <a:cubicBezTo>
                      <a:pt x="7869" y="13867"/>
                      <a:pt x="7251" y="14667"/>
                      <a:pt x="6634" y="14667"/>
                    </a:cubicBezTo>
                    <a:cubicBezTo>
                      <a:pt x="6017" y="14667"/>
                      <a:pt x="5554" y="13867"/>
                      <a:pt x="5554" y="12800"/>
                    </a:cubicBezTo>
                    <a:cubicBezTo>
                      <a:pt x="5554" y="11733"/>
                      <a:pt x="6017" y="10933"/>
                      <a:pt x="6634" y="10933"/>
                    </a:cubicBezTo>
                    <a:cubicBezTo>
                      <a:pt x="7251" y="10933"/>
                      <a:pt x="7869" y="11733"/>
                      <a:pt x="7869" y="12800"/>
                    </a:cubicBezTo>
                    <a:close/>
                    <a:moveTo>
                      <a:pt x="12651" y="12800"/>
                    </a:moveTo>
                    <a:cubicBezTo>
                      <a:pt x="12651" y="14400"/>
                      <a:pt x="11726" y="15733"/>
                      <a:pt x="10800" y="15733"/>
                    </a:cubicBezTo>
                    <a:cubicBezTo>
                      <a:pt x="9874" y="15733"/>
                      <a:pt x="9103" y="14400"/>
                      <a:pt x="9103" y="12800"/>
                    </a:cubicBezTo>
                    <a:cubicBezTo>
                      <a:pt x="9103" y="11200"/>
                      <a:pt x="9874" y="9600"/>
                      <a:pt x="10800" y="9600"/>
                    </a:cubicBezTo>
                    <a:cubicBezTo>
                      <a:pt x="11726" y="9600"/>
                      <a:pt x="12651" y="11200"/>
                      <a:pt x="12651" y="12800"/>
                    </a:cubicBezTo>
                    <a:close/>
                    <a:moveTo>
                      <a:pt x="16046" y="12800"/>
                    </a:moveTo>
                    <a:cubicBezTo>
                      <a:pt x="16046" y="13867"/>
                      <a:pt x="15583" y="14667"/>
                      <a:pt x="14966" y="14667"/>
                    </a:cubicBezTo>
                    <a:cubicBezTo>
                      <a:pt x="14349" y="14667"/>
                      <a:pt x="13886" y="13867"/>
                      <a:pt x="13886" y="12800"/>
                    </a:cubicBezTo>
                    <a:cubicBezTo>
                      <a:pt x="13886" y="11733"/>
                      <a:pt x="14349" y="10933"/>
                      <a:pt x="14966" y="10933"/>
                    </a:cubicBezTo>
                    <a:cubicBezTo>
                      <a:pt x="15583" y="10933"/>
                      <a:pt x="16046" y="11733"/>
                      <a:pt x="16046" y="128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2"/>
              <p:cNvSpPr/>
              <p:nvPr/>
            </p:nvSpPr>
            <p:spPr>
              <a:xfrm>
                <a:off x="5007882" y="1038622"/>
                <a:ext cx="278694" cy="162000"/>
              </a:xfrm>
              <a:custGeom>
                <a:rect b="b" l="l" r="r" t="t"/>
                <a:pathLst>
                  <a:path extrusionOk="0" h="21600" w="21600">
                    <a:moveTo>
                      <a:pt x="17897" y="5867"/>
                    </a:moveTo>
                    <a:cubicBezTo>
                      <a:pt x="17589" y="4800"/>
                      <a:pt x="16971" y="3200"/>
                      <a:pt x="15737" y="2400"/>
                    </a:cubicBezTo>
                    <a:cubicBezTo>
                      <a:pt x="15583" y="2400"/>
                      <a:pt x="14966" y="1867"/>
                      <a:pt x="14194" y="1867"/>
                    </a:cubicBezTo>
                    <a:cubicBezTo>
                      <a:pt x="13577" y="1867"/>
                      <a:pt x="13114" y="2133"/>
                      <a:pt x="12651" y="2667"/>
                    </a:cubicBezTo>
                    <a:cubicBezTo>
                      <a:pt x="12189" y="2133"/>
                      <a:pt x="11571" y="1600"/>
                      <a:pt x="10800" y="1600"/>
                    </a:cubicBezTo>
                    <a:cubicBezTo>
                      <a:pt x="10491" y="1600"/>
                      <a:pt x="10183" y="1600"/>
                      <a:pt x="9874" y="1600"/>
                    </a:cubicBezTo>
                    <a:cubicBezTo>
                      <a:pt x="9411" y="1067"/>
                      <a:pt x="8486" y="0"/>
                      <a:pt x="7097" y="0"/>
                    </a:cubicBezTo>
                    <a:cubicBezTo>
                      <a:pt x="6326" y="0"/>
                      <a:pt x="5709" y="267"/>
                      <a:pt x="4937" y="1067"/>
                    </a:cubicBezTo>
                    <a:cubicBezTo>
                      <a:pt x="4783" y="1067"/>
                      <a:pt x="2777" y="2933"/>
                      <a:pt x="2777" y="7467"/>
                    </a:cubicBezTo>
                    <a:cubicBezTo>
                      <a:pt x="2623" y="7733"/>
                      <a:pt x="2623" y="8000"/>
                      <a:pt x="2469" y="8267"/>
                    </a:cubicBezTo>
                    <a:cubicBezTo>
                      <a:pt x="2160" y="8533"/>
                      <a:pt x="1851" y="8800"/>
                      <a:pt x="1543" y="9333"/>
                    </a:cubicBezTo>
                    <a:cubicBezTo>
                      <a:pt x="771" y="10133"/>
                      <a:pt x="0" y="12000"/>
                      <a:pt x="0" y="14933"/>
                    </a:cubicBezTo>
                    <a:cubicBezTo>
                      <a:pt x="0" y="19467"/>
                      <a:pt x="2314" y="21600"/>
                      <a:pt x="3703" y="21600"/>
                    </a:cubicBezTo>
                    <a:cubicBezTo>
                      <a:pt x="16817" y="21600"/>
                      <a:pt x="16817" y="21600"/>
                      <a:pt x="16817" y="21600"/>
                    </a:cubicBezTo>
                    <a:cubicBezTo>
                      <a:pt x="16817" y="21600"/>
                      <a:pt x="16971" y="21600"/>
                      <a:pt x="17126" y="21600"/>
                    </a:cubicBezTo>
                    <a:cubicBezTo>
                      <a:pt x="19594" y="21600"/>
                      <a:pt x="21600" y="18133"/>
                      <a:pt x="21600" y="13600"/>
                    </a:cubicBezTo>
                    <a:cubicBezTo>
                      <a:pt x="21600" y="9867"/>
                      <a:pt x="20057" y="6667"/>
                      <a:pt x="17897" y="5867"/>
                    </a:cubicBezTo>
                    <a:close/>
                    <a:moveTo>
                      <a:pt x="17126" y="20267"/>
                    </a:moveTo>
                    <a:cubicBezTo>
                      <a:pt x="16971" y="20267"/>
                      <a:pt x="16971" y="20267"/>
                      <a:pt x="16817" y="20267"/>
                    </a:cubicBezTo>
                    <a:cubicBezTo>
                      <a:pt x="3703" y="20267"/>
                      <a:pt x="3703" y="20267"/>
                      <a:pt x="3703" y="20267"/>
                    </a:cubicBezTo>
                    <a:cubicBezTo>
                      <a:pt x="2931" y="20267"/>
                      <a:pt x="771" y="18933"/>
                      <a:pt x="771" y="14933"/>
                    </a:cubicBezTo>
                    <a:cubicBezTo>
                      <a:pt x="771" y="12533"/>
                      <a:pt x="1389" y="11200"/>
                      <a:pt x="2006" y="10400"/>
                    </a:cubicBezTo>
                    <a:cubicBezTo>
                      <a:pt x="2314" y="9867"/>
                      <a:pt x="2623" y="9600"/>
                      <a:pt x="2931" y="9333"/>
                    </a:cubicBezTo>
                    <a:cubicBezTo>
                      <a:pt x="3086" y="9333"/>
                      <a:pt x="3086" y="9333"/>
                      <a:pt x="3086" y="9333"/>
                    </a:cubicBezTo>
                    <a:cubicBezTo>
                      <a:pt x="3086" y="9067"/>
                      <a:pt x="3086" y="9067"/>
                      <a:pt x="3086" y="9067"/>
                    </a:cubicBezTo>
                    <a:cubicBezTo>
                      <a:pt x="3240" y="8800"/>
                      <a:pt x="3240" y="8533"/>
                      <a:pt x="3394" y="8267"/>
                    </a:cubicBezTo>
                    <a:cubicBezTo>
                      <a:pt x="3549" y="8267"/>
                      <a:pt x="3549" y="8267"/>
                      <a:pt x="3549" y="8267"/>
                    </a:cubicBezTo>
                    <a:cubicBezTo>
                      <a:pt x="3549" y="7733"/>
                      <a:pt x="3549" y="7733"/>
                      <a:pt x="3549" y="7733"/>
                    </a:cubicBezTo>
                    <a:cubicBezTo>
                      <a:pt x="3549" y="4000"/>
                      <a:pt x="5246" y="2400"/>
                      <a:pt x="5246" y="2133"/>
                    </a:cubicBezTo>
                    <a:cubicBezTo>
                      <a:pt x="5863" y="1600"/>
                      <a:pt x="6480" y="1333"/>
                      <a:pt x="7097" y="1333"/>
                    </a:cubicBezTo>
                    <a:cubicBezTo>
                      <a:pt x="8177" y="1333"/>
                      <a:pt x="9103" y="2133"/>
                      <a:pt x="9566" y="2933"/>
                    </a:cubicBezTo>
                    <a:cubicBezTo>
                      <a:pt x="9720" y="3200"/>
                      <a:pt x="9720" y="3200"/>
                      <a:pt x="9720" y="3200"/>
                    </a:cubicBezTo>
                    <a:cubicBezTo>
                      <a:pt x="9874" y="3200"/>
                      <a:pt x="9874" y="3200"/>
                      <a:pt x="9874" y="3200"/>
                    </a:cubicBezTo>
                    <a:cubicBezTo>
                      <a:pt x="10800" y="2667"/>
                      <a:pt x="11726" y="2933"/>
                      <a:pt x="12343" y="4000"/>
                    </a:cubicBezTo>
                    <a:cubicBezTo>
                      <a:pt x="12497" y="4267"/>
                      <a:pt x="12497" y="4267"/>
                      <a:pt x="12497" y="4267"/>
                    </a:cubicBezTo>
                    <a:cubicBezTo>
                      <a:pt x="12806" y="4000"/>
                      <a:pt x="12806" y="4000"/>
                      <a:pt x="12806" y="4000"/>
                    </a:cubicBezTo>
                    <a:cubicBezTo>
                      <a:pt x="13114" y="3467"/>
                      <a:pt x="13731" y="3200"/>
                      <a:pt x="14194" y="3200"/>
                    </a:cubicBezTo>
                    <a:cubicBezTo>
                      <a:pt x="14811" y="3200"/>
                      <a:pt x="15429" y="3733"/>
                      <a:pt x="15429" y="3733"/>
                    </a:cubicBezTo>
                    <a:cubicBezTo>
                      <a:pt x="16354" y="4267"/>
                      <a:pt x="16971" y="5333"/>
                      <a:pt x="17126" y="6667"/>
                    </a:cubicBezTo>
                    <a:cubicBezTo>
                      <a:pt x="17280" y="7200"/>
                      <a:pt x="17280" y="7200"/>
                      <a:pt x="17280" y="7200"/>
                    </a:cubicBezTo>
                    <a:cubicBezTo>
                      <a:pt x="17434" y="7200"/>
                      <a:pt x="17434" y="7200"/>
                      <a:pt x="17434" y="7200"/>
                    </a:cubicBezTo>
                    <a:cubicBezTo>
                      <a:pt x="19440" y="7733"/>
                      <a:pt x="20829" y="10400"/>
                      <a:pt x="20829" y="13600"/>
                    </a:cubicBezTo>
                    <a:cubicBezTo>
                      <a:pt x="20829" y="17333"/>
                      <a:pt x="19131" y="20267"/>
                      <a:pt x="17126" y="20267"/>
                    </a:cubicBezTo>
                    <a:close/>
                    <a:moveTo>
                      <a:pt x="7869" y="12800"/>
                    </a:moveTo>
                    <a:cubicBezTo>
                      <a:pt x="7869" y="13867"/>
                      <a:pt x="7251" y="14933"/>
                      <a:pt x="6634" y="14933"/>
                    </a:cubicBezTo>
                    <a:cubicBezTo>
                      <a:pt x="6017" y="14933"/>
                      <a:pt x="5554" y="13867"/>
                      <a:pt x="5554" y="12800"/>
                    </a:cubicBezTo>
                    <a:cubicBezTo>
                      <a:pt x="5554" y="11733"/>
                      <a:pt x="6017" y="10933"/>
                      <a:pt x="6634" y="10933"/>
                    </a:cubicBezTo>
                    <a:cubicBezTo>
                      <a:pt x="7251" y="10933"/>
                      <a:pt x="7869" y="11733"/>
                      <a:pt x="7869" y="12800"/>
                    </a:cubicBezTo>
                    <a:close/>
                    <a:moveTo>
                      <a:pt x="12651" y="12800"/>
                    </a:moveTo>
                    <a:cubicBezTo>
                      <a:pt x="12651" y="14667"/>
                      <a:pt x="11880" y="16000"/>
                      <a:pt x="10800" y="16000"/>
                    </a:cubicBezTo>
                    <a:cubicBezTo>
                      <a:pt x="9874" y="16000"/>
                      <a:pt x="9103" y="14667"/>
                      <a:pt x="9103" y="12800"/>
                    </a:cubicBezTo>
                    <a:cubicBezTo>
                      <a:pt x="9103" y="11200"/>
                      <a:pt x="9874" y="9867"/>
                      <a:pt x="10800" y="9867"/>
                    </a:cubicBezTo>
                    <a:cubicBezTo>
                      <a:pt x="11880" y="9867"/>
                      <a:pt x="12651" y="11200"/>
                      <a:pt x="12651" y="12800"/>
                    </a:cubicBezTo>
                    <a:close/>
                    <a:moveTo>
                      <a:pt x="16046" y="12800"/>
                    </a:moveTo>
                    <a:cubicBezTo>
                      <a:pt x="16046" y="13867"/>
                      <a:pt x="15583" y="14933"/>
                      <a:pt x="14966" y="14933"/>
                    </a:cubicBezTo>
                    <a:cubicBezTo>
                      <a:pt x="14349" y="14933"/>
                      <a:pt x="13886" y="13867"/>
                      <a:pt x="13886" y="12800"/>
                    </a:cubicBezTo>
                    <a:cubicBezTo>
                      <a:pt x="13886" y="11733"/>
                      <a:pt x="14349" y="10933"/>
                      <a:pt x="14966" y="10933"/>
                    </a:cubicBezTo>
                    <a:cubicBezTo>
                      <a:pt x="15583" y="10933"/>
                      <a:pt x="16046" y="11733"/>
                      <a:pt x="16046" y="1280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2"/>
              <p:cNvSpPr/>
              <p:nvPr/>
            </p:nvSpPr>
            <p:spPr>
              <a:xfrm>
                <a:off x="4143263" y="1660316"/>
                <a:ext cx="206010" cy="195318"/>
              </a:xfrm>
              <a:custGeom>
                <a:rect b="b" l="l" r="r" t="t"/>
                <a:pathLst>
                  <a:path extrusionOk="0" h="21600" w="21600">
                    <a:moveTo>
                      <a:pt x="18993" y="7069"/>
                    </a:moveTo>
                    <a:lnTo>
                      <a:pt x="18993" y="3927"/>
                    </a:lnTo>
                    <a:lnTo>
                      <a:pt x="15145" y="3927"/>
                    </a:lnTo>
                    <a:lnTo>
                      <a:pt x="10800" y="0"/>
                    </a:lnTo>
                    <a:lnTo>
                      <a:pt x="6083" y="3927"/>
                    </a:lnTo>
                    <a:lnTo>
                      <a:pt x="2483" y="3927"/>
                    </a:lnTo>
                    <a:lnTo>
                      <a:pt x="2483" y="6807"/>
                    </a:lnTo>
                    <a:lnTo>
                      <a:pt x="0" y="903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9033"/>
                    </a:lnTo>
                    <a:lnTo>
                      <a:pt x="18993" y="7069"/>
                    </a:lnTo>
                    <a:close/>
                    <a:moveTo>
                      <a:pt x="20607" y="20684"/>
                    </a:moveTo>
                    <a:lnTo>
                      <a:pt x="869" y="20684"/>
                    </a:lnTo>
                    <a:lnTo>
                      <a:pt x="869" y="9687"/>
                    </a:lnTo>
                    <a:lnTo>
                      <a:pt x="3476" y="7462"/>
                    </a:lnTo>
                    <a:lnTo>
                      <a:pt x="3476" y="4844"/>
                    </a:lnTo>
                    <a:lnTo>
                      <a:pt x="6455" y="4844"/>
                    </a:lnTo>
                    <a:lnTo>
                      <a:pt x="10800" y="1309"/>
                    </a:lnTo>
                    <a:lnTo>
                      <a:pt x="14772" y="4844"/>
                    </a:lnTo>
                    <a:lnTo>
                      <a:pt x="18124" y="4844"/>
                    </a:lnTo>
                    <a:lnTo>
                      <a:pt x="18124" y="7462"/>
                    </a:lnTo>
                    <a:lnTo>
                      <a:pt x="20607" y="9687"/>
                    </a:lnTo>
                    <a:lnTo>
                      <a:pt x="20607" y="20684"/>
                    </a:lnTo>
                    <a:close/>
                    <a:moveTo>
                      <a:pt x="4345" y="11913"/>
                    </a:moveTo>
                    <a:lnTo>
                      <a:pt x="10800" y="16495"/>
                    </a:lnTo>
                    <a:lnTo>
                      <a:pt x="17255" y="12044"/>
                    </a:lnTo>
                    <a:lnTo>
                      <a:pt x="17255" y="5891"/>
                    </a:lnTo>
                    <a:lnTo>
                      <a:pt x="4345" y="5891"/>
                    </a:lnTo>
                    <a:lnTo>
                      <a:pt x="4345" y="11913"/>
                    </a:lnTo>
                    <a:close/>
                    <a:moveTo>
                      <a:pt x="6828" y="7462"/>
                    </a:moveTo>
                    <a:lnTo>
                      <a:pt x="14772" y="7462"/>
                    </a:lnTo>
                    <a:lnTo>
                      <a:pt x="14772" y="8509"/>
                    </a:lnTo>
                    <a:lnTo>
                      <a:pt x="6828" y="8509"/>
                    </a:lnTo>
                    <a:lnTo>
                      <a:pt x="6828" y="7462"/>
                    </a:lnTo>
                    <a:close/>
                    <a:moveTo>
                      <a:pt x="6828" y="10342"/>
                    </a:moveTo>
                    <a:lnTo>
                      <a:pt x="14772" y="10342"/>
                    </a:lnTo>
                    <a:lnTo>
                      <a:pt x="14772" y="11389"/>
                    </a:lnTo>
                    <a:lnTo>
                      <a:pt x="6828" y="11389"/>
                    </a:lnTo>
                    <a:lnTo>
                      <a:pt x="6828" y="103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2"/>
              <p:cNvSpPr/>
              <p:nvPr/>
            </p:nvSpPr>
            <p:spPr>
              <a:xfrm>
                <a:off x="9435779" y="376434"/>
                <a:ext cx="207198" cy="192942"/>
              </a:xfrm>
              <a:custGeom>
                <a:rect b="b" l="l" r="r" t="t"/>
                <a:pathLst>
                  <a:path extrusionOk="0" h="21600" w="21600">
                    <a:moveTo>
                      <a:pt x="18885" y="6891"/>
                    </a:moveTo>
                    <a:lnTo>
                      <a:pt x="18885" y="3710"/>
                    </a:lnTo>
                    <a:lnTo>
                      <a:pt x="15182" y="3710"/>
                    </a:lnTo>
                    <a:lnTo>
                      <a:pt x="10862" y="0"/>
                    </a:lnTo>
                    <a:lnTo>
                      <a:pt x="6048" y="3710"/>
                    </a:lnTo>
                    <a:lnTo>
                      <a:pt x="2469" y="3710"/>
                    </a:lnTo>
                    <a:lnTo>
                      <a:pt x="2469" y="6891"/>
                    </a:lnTo>
                    <a:lnTo>
                      <a:pt x="0" y="914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9144"/>
                    </a:lnTo>
                    <a:lnTo>
                      <a:pt x="18885" y="6891"/>
                    </a:lnTo>
                    <a:close/>
                    <a:moveTo>
                      <a:pt x="20489" y="20672"/>
                    </a:moveTo>
                    <a:lnTo>
                      <a:pt x="864" y="20672"/>
                    </a:lnTo>
                    <a:lnTo>
                      <a:pt x="864" y="9541"/>
                    </a:lnTo>
                    <a:lnTo>
                      <a:pt x="3579" y="7288"/>
                    </a:lnTo>
                    <a:lnTo>
                      <a:pt x="3579" y="4903"/>
                    </a:lnTo>
                    <a:lnTo>
                      <a:pt x="6418" y="4903"/>
                    </a:lnTo>
                    <a:lnTo>
                      <a:pt x="10862" y="1060"/>
                    </a:lnTo>
                    <a:lnTo>
                      <a:pt x="14688" y="4903"/>
                    </a:lnTo>
                    <a:lnTo>
                      <a:pt x="18021" y="4903"/>
                    </a:lnTo>
                    <a:lnTo>
                      <a:pt x="18021" y="7553"/>
                    </a:lnTo>
                    <a:lnTo>
                      <a:pt x="20489" y="9541"/>
                    </a:lnTo>
                    <a:lnTo>
                      <a:pt x="20489" y="20672"/>
                    </a:lnTo>
                    <a:close/>
                    <a:moveTo>
                      <a:pt x="4443" y="12059"/>
                    </a:moveTo>
                    <a:lnTo>
                      <a:pt x="10862" y="16432"/>
                    </a:lnTo>
                    <a:lnTo>
                      <a:pt x="17280" y="12059"/>
                    </a:lnTo>
                    <a:lnTo>
                      <a:pt x="17280" y="5963"/>
                    </a:lnTo>
                    <a:lnTo>
                      <a:pt x="4443" y="5963"/>
                    </a:lnTo>
                    <a:lnTo>
                      <a:pt x="4443" y="12059"/>
                    </a:lnTo>
                    <a:close/>
                    <a:moveTo>
                      <a:pt x="6912" y="7288"/>
                    </a:moveTo>
                    <a:lnTo>
                      <a:pt x="14688" y="7288"/>
                    </a:lnTo>
                    <a:lnTo>
                      <a:pt x="14688" y="8481"/>
                    </a:lnTo>
                    <a:lnTo>
                      <a:pt x="6912" y="8481"/>
                    </a:lnTo>
                    <a:lnTo>
                      <a:pt x="6912" y="7288"/>
                    </a:lnTo>
                    <a:close/>
                    <a:moveTo>
                      <a:pt x="6912" y="10204"/>
                    </a:moveTo>
                    <a:lnTo>
                      <a:pt x="14688" y="10204"/>
                    </a:lnTo>
                    <a:lnTo>
                      <a:pt x="14688" y="11396"/>
                    </a:lnTo>
                    <a:lnTo>
                      <a:pt x="6912" y="11396"/>
                    </a:lnTo>
                    <a:lnTo>
                      <a:pt x="6912" y="10204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2"/>
              <p:cNvSpPr/>
              <p:nvPr/>
            </p:nvSpPr>
            <p:spPr>
              <a:xfrm>
                <a:off x="1017058" y="3518253"/>
                <a:ext cx="207198" cy="195318"/>
              </a:xfrm>
              <a:custGeom>
                <a:rect b="b" l="l" r="r" t="t"/>
                <a:pathLst>
                  <a:path extrusionOk="0" h="21600" w="21600">
                    <a:moveTo>
                      <a:pt x="19008" y="7069"/>
                    </a:moveTo>
                    <a:lnTo>
                      <a:pt x="19008" y="4058"/>
                    </a:lnTo>
                    <a:lnTo>
                      <a:pt x="15058" y="4058"/>
                    </a:lnTo>
                    <a:lnTo>
                      <a:pt x="10738" y="0"/>
                    </a:lnTo>
                    <a:lnTo>
                      <a:pt x="6171" y="4058"/>
                    </a:lnTo>
                    <a:lnTo>
                      <a:pt x="2715" y="4058"/>
                    </a:lnTo>
                    <a:lnTo>
                      <a:pt x="2715" y="6938"/>
                    </a:lnTo>
                    <a:lnTo>
                      <a:pt x="0" y="903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9033"/>
                    </a:lnTo>
                    <a:lnTo>
                      <a:pt x="19008" y="7069"/>
                    </a:lnTo>
                    <a:close/>
                    <a:moveTo>
                      <a:pt x="20736" y="20684"/>
                    </a:moveTo>
                    <a:lnTo>
                      <a:pt x="987" y="20684"/>
                    </a:lnTo>
                    <a:lnTo>
                      <a:pt x="987" y="9687"/>
                    </a:lnTo>
                    <a:lnTo>
                      <a:pt x="3456" y="7593"/>
                    </a:lnTo>
                    <a:lnTo>
                      <a:pt x="3456" y="4844"/>
                    </a:lnTo>
                    <a:lnTo>
                      <a:pt x="6418" y="4844"/>
                    </a:lnTo>
                    <a:lnTo>
                      <a:pt x="10738" y="1440"/>
                    </a:lnTo>
                    <a:lnTo>
                      <a:pt x="14688" y="4844"/>
                    </a:lnTo>
                    <a:lnTo>
                      <a:pt x="18021" y="4844"/>
                    </a:lnTo>
                    <a:lnTo>
                      <a:pt x="18021" y="7593"/>
                    </a:lnTo>
                    <a:lnTo>
                      <a:pt x="20736" y="9687"/>
                    </a:lnTo>
                    <a:lnTo>
                      <a:pt x="20736" y="20684"/>
                    </a:lnTo>
                    <a:close/>
                    <a:moveTo>
                      <a:pt x="4320" y="11913"/>
                    </a:moveTo>
                    <a:lnTo>
                      <a:pt x="10738" y="16625"/>
                    </a:lnTo>
                    <a:lnTo>
                      <a:pt x="17157" y="12175"/>
                    </a:lnTo>
                    <a:lnTo>
                      <a:pt x="17157" y="6022"/>
                    </a:lnTo>
                    <a:lnTo>
                      <a:pt x="4320" y="6022"/>
                    </a:lnTo>
                    <a:lnTo>
                      <a:pt x="4320" y="11913"/>
                    </a:lnTo>
                    <a:close/>
                    <a:moveTo>
                      <a:pt x="6789" y="7593"/>
                    </a:moveTo>
                    <a:lnTo>
                      <a:pt x="14688" y="7593"/>
                    </a:lnTo>
                    <a:lnTo>
                      <a:pt x="14688" y="8640"/>
                    </a:lnTo>
                    <a:lnTo>
                      <a:pt x="6789" y="8640"/>
                    </a:lnTo>
                    <a:lnTo>
                      <a:pt x="6789" y="7593"/>
                    </a:lnTo>
                    <a:close/>
                    <a:moveTo>
                      <a:pt x="6789" y="10342"/>
                    </a:moveTo>
                    <a:lnTo>
                      <a:pt x="14688" y="10342"/>
                    </a:lnTo>
                    <a:lnTo>
                      <a:pt x="14688" y="11520"/>
                    </a:lnTo>
                    <a:lnTo>
                      <a:pt x="6789" y="11520"/>
                    </a:lnTo>
                    <a:lnTo>
                      <a:pt x="6789" y="1034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2"/>
              <p:cNvSpPr/>
              <p:nvPr/>
            </p:nvSpPr>
            <p:spPr>
              <a:xfrm>
                <a:off x="6641845" y="2255809"/>
                <a:ext cx="220320" cy="165564"/>
              </a:xfrm>
              <a:custGeom>
                <a:rect b="b" l="l" r="r" t="t"/>
                <a:pathLst>
                  <a:path extrusionOk="0" h="21600" w="21600">
                    <a:moveTo>
                      <a:pt x="21011" y="7547"/>
                    </a:moveTo>
                    <a:cubicBezTo>
                      <a:pt x="21011" y="6506"/>
                      <a:pt x="21011" y="6506"/>
                      <a:pt x="21011" y="6506"/>
                    </a:cubicBezTo>
                    <a:cubicBezTo>
                      <a:pt x="21207" y="6506"/>
                      <a:pt x="21207" y="6506"/>
                      <a:pt x="21207" y="6506"/>
                    </a:cubicBezTo>
                    <a:cubicBezTo>
                      <a:pt x="21600" y="5986"/>
                      <a:pt x="21600" y="5465"/>
                      <a:pt x="21600" y="4684"/>
                    </a:cubicBezTo>
                    <a:cubicBezTo>
                      <a:pt x="21600" y="4164"/>
                      <a:pt x="21600" y="3383"/>
                      <a:pt x="21207" y="2863"/>
                    </a:cubicBezTo>
                    <a:cubicBezTo>
                      <a:pt x="21011" y="2863"/>
                      <a:pt x="21011" y="2863"/>
                      <a:pt x="21011" y="2863"/>
                    </a:cubicBezTo>
                    <a:cubicBezTo>
                      <a:pt x="21011" y="0"/>
                      <a:pt x="21011" y="0"/>
                      <a:pt x="21011" y="0"/>
                    </a:cubicBezTo>
                    <a:cubicBezTo>
                      <a:pt x="11193" y="0"/>
                      <a:pt x="11193" y="0"/>
                      <a:pt x="11193" y="0"/>
                    </a:cubicBezTo>
                    <a:cubicBezTo>
                      <a:pt x="10407" y="1041"/>
                      <a:pt x="10407" y="1041"/>
                      <a:pt x="10407" y="1041"/>
                    </a:cubicBezTo>
                    <a:cubicBezTo>
                      <a:pt x="9425" y="0"/>
                      <a:pt x="9425" y="0"/>
                      <a:pt x="94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778"/>
                      <a:pt x="0" y="19778"/>
                      <a:pt x="0" y="19778"/>
                    </a:cubicBezTo>
                    <a:cubicBezTo>
                      <a:pt x="9033" y="19778"/>
                      <a:pt x="9033" y="19778"/>
                      <a:pt x="9033" y="19778"/>
                    </a:cubicBezTo>
                    <a:cubicBezTo>
                      <a:pt x="10407" y="21600"/>
                      <a:pt x="10407" y="21600"/>
                      <a:pt x="10407" y="21600"/>
                    </a:cubicBezTo>
                    <a:cubicBezTo>
                      <a:pt x="11585" y="19778"/>
                      <a:pt x="11585" y="19778"/>
                      <a:pt x="11585" y="19778"/>
                    </a:cubicBezTo>
                    <a:cubicBezTo>
                      <a:pt x="21011" y="19778"/>
                      <a:pt x="21011" y="19778"/>
                      <a:pt x="21011" y="19778"/>
                    </a:cubicBezTo>
                    <a:cubicBezTo>
                      <a:pt x="21011" y="10930"/>
                      <a:pt x="21011" y="10930"/>
                      <a:pt x="21011" y="10930"/>
                    </a:cubicBezTo>
                    <a:cubicBezTo>
                      <a:pt x="21207" y="10930"/>
                      <a:pt x="21207" y="10930"/>
                      <a:pt x="21207" y="10930"/>
                    </a:cubicBezTo>
                    <a:cubicBezTo>
                      <a:pt x="21600" y="10410"/>
                      <a:pt x="21600" y="9889"/>
                      <a:pt x="21600" y="9369"/>
                    </a:cubicBezTo>
                    <a:cubicBezTo>
                      <a:pt x="21600" y="8588"/>
                      <a:pt x="21600" y="8067"/>
                      <a:pt x="21207" y="7547"/>
                    </a:cubicBezTo>
                    <a:lnTo>
                      <a:pt x="21011" y="7547"/>
                    </a:lnTo>
                    <a:close/>
                    <a:moveTo>
                      <a:pt x="982" y="1301"/>
                    </a:moveTo>
                    <a:cubicBezTo>
                      <a:pt x="9033" y="1301"/>
                      <a:pt x="9033" y="1301"/>
                      <a:pt x="9033" y="1301"/>
                    </a:cubicBezTo>
                    <a:cubicBezTo>
                      <a:pt x="10015" y="2342"/>
                      <a:pt x="10015" y="2342"/>
                      <a:pt x="10015" y="2342"/>
                    </a:cubicBezTo>
                    <a:cubicBezTo>
                      <a:pt x="10015" y="18477"/>
                      <a:pt x="10015" y="18477"/>
                      <a:pt x="10015" y="18477"/>
                    </a:cubicBezTo>
                    <a:cubicBezTo>
                      <a:pt x="982" y="18477"/>
                      <a:pt x="982" y="18477"/>
                      <a:pt x="982" y="18477"/>
                    </a:cubicBezTo>
                    <a:lnTo>
                      <a:pt x="982" y="1301"/>
                    </a:lnTo>
                    <a:close/>
                    <a:moveTo>
                      <a:pt x="20029" y="18477"/>
                    </a:moveTo>
                    <a:cubicBezTo>
                      <a:pt x="10800" y="18477"/>
                      <a:pt x="10800" y="18477"/>
                      <a:pt x="10800" y="18477"/>
                    </a:cubicBezTo>
                    <a:cubicBezTo>
                      <a:pt x="10800" y="2342"/>
                      <a:pt x="10800" y="2342"/>
                      <a:pt x="10800" y="2342"/>
                    </a:cubicBezTo>
                    <a:cubicBezTo>
                      <a:pt x="11585" y="1301"/>
                      <a:pt x="11585" y="1301"/>
                      <a:pt x="11585" y="1301"/>
                    </a:cubicBezTo>
                    <a:cubicBezTo>
                      <a:pt x="20029" y="1301"/>
                      <a:pt x="20029" y="1301"/>
                      <a:pt x="20029" y="1301"/>
                    </a:cubicBezTo>
                    <a:lnTo>
                      <a:pt x="20029" y="1847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2"/>
              <p:cNvSpPr/>
              <p:nvPr/>
            </p:nvSpPr>
            <p:spPr>
              <a:xfrm>
                <a:off x="6176558" y="2714338"/>
                <a:ext cx="202072" cy="177444"/>
              </a:xfrm>
              <a:custGeom>
                <a:rect b="b" l="l" r="r" t="t"/>
                <a:pathLst>
                  <a:path extrusionOk="0" h="21600" w="21310">
                    <a:moveTo>
                      <a:pt x="17326" y="14804"/>
                    </a:moveTo>
                    <a:cubicBezTo>
                      <a:pt x="16906" y="15533"/>
                      <a:pt x="16906" y="15533"/>
                      <a:pt x="16906" y="15533"/>
                    </a:cubicBezTo>
                    <a:cubicBezTo>
                      <a:pt x="15438" y="14319"/>
                      <a:pt x="15438" y="14319"/>
                      <a:pt x="15438" y="14319"/>
                    </a:cubicBezTo>
                    <a:cubicBezTo>
                      <a:pt x="17535" y="10193"/>
                      <a:pt x="16696" y="4854"/>
                      <a:pt x="13341" y="1942"/>
                    </a:cubicBezTo>
                    <a:cubicBezTo>
                      <a:pt x="11873" y="728"/>
                      <a:pt x="10195" y="0"/>
                      <a:pt x="8308" y="0"/>
                    </a:cubicBezTo>
                    <a:cubicBezTo>
                      <a:pt x="5582" y="0"/>
                      <a:pt x="3275" y="1456"/>
                      <a:pt x="1597" y="3883"/>
                    </a:cubicBezTo>
                    <a:cubicBezTo>
                      <a:pt x="339" y="5825"/>
                      <a:pt x="-290" y="8494"/>
                      <a:pt x="129" y="10921"/>
                    </a:cubicBezTo>
                    <a:cubicBezTo>
                      <a:pt x="339" y="13348"/>
                      <a:pt x="1597" y="15775"/>
                      <a:pt x="3275" y="17231"/>
                    </a:cubicBezTo>
                    <a:cubicBezTo>
                      <a:pt x="4743" y="18445"/>
                      <a:pt x="6421" y="19173"/>
                      <a:pt x="8308" y="19173"/>
                    </a:cubicBezTo>
                    <a:cubicBezTo>
                      <a:pt x="10615" y="19173"/>
                      <a:pt x="12712" y="18202"/>
                      <a:pt x="14180" y="16261"/>
                    </a:cubicBezTo>
                    <a:cubicBezTo>
                      <a:pt x="15648" y="17474"/>
                      <a:pt x="15648" y="17474"/>
                      <a:pt x="15648" y="17474"/>
                    </a:cubicBezTo>
                    <a:cubicBezTo>
                      <a:pt x="15228" y="18202"/>
                      <a:pt x="15228" y="18202"/>
                      <a:pt x="15228" y="18202"/>
                    </a:cubicBezTo>
                    <a:cubicBezTo>
                      <a:pt x="19003" y="21600"/>
                      <a:pt x="19003" y="21600"/>
                      <a:pt x="19003" y="21600"/>
                    </a:cubicBezTo>
                    <a:cubicBezTo>
                      <a:pt x="21310" y="18202"/>
                      <a:pt x="21310" y="18202"/>
                      <a:pt x="21310" y="18202"/>
                    </a:cubicBezTo>
                    <a:lnTo>
                      <a:pt x="17326" y="14804"/>
                    </a:lnTo>
                    <a:close/>
                    <a:moveTo>
                      <a:pt x="8308" y="18202"/>
                    </a:moveTo>
                    <a:cubicBezTo>
                      <a:pt x="6630" y="18202"/>
                      <a:pt x="5162" y="17474"/>
                      <a:pt x="3904" y="16503"/>
                    </a:cubicBezTo>
                    <a:cubicBezTo>
                      <a:pt x="2227" y="15047"/>
                      <a:pt x="1388" y="13106"/>
                      <a:pt x="968" y="10679"/>
                    </a:cubicBezTo>
                    <a:cubicBezTo>
                      <a:pt x="759" y="8494"/>
                      <a:pt x="1178" y="6310"/>
                      <a:pt x="2436" y="4611"/>
                    </a:cubicBezTo>
                    <a:cubicBezTo>
                      <a:pt x="3904" y="2427"/>
                      <a:pt x="6001" y="1213"/>
                      <a:pt x="8308" y="1213"/>
                    </a:cubicBezTo>
                    <a:cubicBezTo>
                      <a:pt x="9986" y="1213"/>
                      <a:pt x="11454" y="1699"/>
                      <a:pt x="12712" y="2912"/>
                    </a:cubicBezTo>
                    <a:cubicBezTo>
                      <a:pt x="15858" y="5582"/>
                      <a:pt x="16487" y="10921"/>
                      <a:pt x="14180" y="14804"/>
                    </a:cubicBezTo>
                    <a:cubicBezTo>
                      <a:pt x="12712" y="16989"/>
                      <a:pt x="10615" y="18202"/>
                      <a:pt x="8308" y="1820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2"/>
              <p:cNvSpPr/>
              <p:nvPr/>
            </p:nvSpPr>
            <p:spPr>
              <a:xfrm>
                <a:off x="5756980" y="3076416"/>
                <a:ext cx="201258" cy="155986"/>
              </a:xfrm>
              <a:custGeom>
                <a:rect b="b" l="l" r="r" t="t"/>
                <a:pathLst>
                  <a:path extrusionOk="0" h="21434" w="21600">
                    <a:moveTo>
                      <a:pt x="19889" y="5576"/>
                    </a:moveTo>
                    <a:cubicBezTo>
                      <a:pt x="18178" y="5576"/>
                      <a:pt x="18178" y="5576"/>
                      <a:pt x="18178" y="5576"/>
                    </a:cubicBezTo>
                    <a:cubicBezTo>
                      <a:pt x="17964" y="5029"/>
                      <a:pt x="17964" y="5029"/>
                      <a:pt x="17964" y="5029"/>
                    </a:cubicBezTo>
                    <a:cubicBezTo>
                      <a:pt x="16895" y="654"/>
                      <a:pt x="16895" y="654"/>
                      <a:pt x="16895" y="654"/>
                    </a:cubicBezTo>
                    <a:cubicBezTo>
                      <a:pt x="16895" y="107"/>
                      <a:pt x="16467" y="-166"/>
                      <a:pt x="16040" y="107"/>
                    </a:cubicBezTo>
                    <a:cubicBezTo>
                      <a:pt x="428" y="6396"/>
                      <a:pt x="428" y="6396"/>
                      <a:pt x="428" y="6396"/>
                    </a:cubicBezTo>
                    <a:cubicBezTo>
                      <a:pt x="214" y="6396"/>
                      <a:pt x="0" y="6943"/>
                      <a:pt x="0" y="7490"/>
                    </a:cubicBezTo>
                    <a:cubicBezTo>
                      <a:pt x="1069" y="11864"/>
                      <a:pt x="1069" y="11864"/>
                      <a:pt x="1069" y="11864"/>
                    </a:cubicBezTo>
                    <a:cubicBezTo>
                      <a:pt x="1925" y="15145"/>
                      <a:pt x="1925" y="15145"/>
                      <a:pt x="1925" y="15145"/>
                    </a:cubicBezTo>
                    <a:cubicBezTo>
                      <a:pt x="1925" y="18153"/>
                      <a:pt x="1925" y="18153"/>
                      <a:pt x="1925" y="18153"/>
                    </a:cubicBezTo>
                    <a:cubicBezTo>
                      <a:pt x="1925" y="19247"/>
                      <a:pt x="1925" y="19247"/>
                      <a:pt x="1925" y="19247"/>
                    </a:cubicBezTo>
                    <a:cubicBezTo>
                      <a:pt x="1925" y="20614"/>
                      <a:pt x="2780" y="21434"/>
                      <a:pt x="3636" y="21434"/>
                    </a:cubicBezTo>
                    <a:cubicBezTo>
                      <a:pt x="4491" y="21434"/>
                      <a:pt x="4491" y="21434"/>
                      <a:pt x="4491" y="21434"/>
                    </a:cubicBezTo>
                    <a:cubicBezTo>
                      <a:pt x="19034" y="21434"/>
                      <a:pt x="19034" y="21434"/>
                      <a:pt x="19034" y="21434"/>
                    </a:cubicBezTo>
                    <a:cubicBezTo>
                      <a:pt x="19889" y="21434"/>
                      <a:pt x="19889" y="21434"/>
                      <a:pt x="19889" y="21434"/>
                    </a:cubicBezTo>
                    <a:cubicBezTo>
                      <a:pt x="20745" y="21434"/>
                      <a:pt x="21600" y="20614"/>
                      <a:pt x="21600" y="19247"/>
                    </a:cubicBezTo>
                    <a:cubicBezTo>
                      <a:pt x="21600" y="18153"/>
                      <a:pt x="21600" y="18153"/>
                      <a:pt x="21600" y="18153"/>
                    </a:cubicBezTo>
                    <a:cubicBezTo>
                      <a:pt x="21600" y="13505"/>
                      <a:pt x="21600" y="13505"/>
                      <a:pt x="21600" y="13505"/>
                    </a:cubicBezTo>
                    <a:cubicBezTo>
                      <a:pt x="21600" y="12138"/>
                      <a:pt x="21600" y="12138"/>
                      <a:pt x="21600" y="12138"/>
                    </a:cubicBezTo>
                    <a:cubicBezTo>
                      <a:pt x="21600" y="7763"/>
                      <a:pt x="21600" y="7763"/>
                      <a:pt x="21600" y="7763"/>
                    </a:cubicBezTo>
                    <a:cubicBezTo>
                      <a:pt x="21600" y="6396"/>
                      <a:pt x="20745" y="5576"/>
                      <a:pt x="19889" y="5576"/>
                    </a:cubicBezTo>
                    <a:close/>
                    <a:moveTo>
                      <a:pt x="20745" y="12138"/>
                    </a:moveTo>
                    <a:cubicBezTo>
                      <a:pt x="20745" y="13505"/>
                      <a:pt x="20745" y="13505"/>
                      <a:pt x="20745" y="13505"/>
                    </a:cubicBezTo>
                    <a:cubicBezTo>
                      <a:pt x="20745" y="18153"/>
                      <a:pt x="20745" y="18153"/>
                      <a:pt x="20745" y="18153"/>
                    </a:cubicBezTo>
                    <a:cubicBezTo>
                      <a:pt x="20745" y="18153"/>
                      <a:pt x="20745" y="18153"/>
                      <a:pt x="20745" y="18153"/>
                    </a:cubicBezTo>
                    <a:cubicBezTo>
                      <a:pt x="20745" y="19247"/>
                      <a:pt x="20745" y="19247"/>
                      <a:pt x="20745" y="19247"/>
                    </a:cubicBezTo>
                    <a:cubicBezTo>
                      <a:pt x="20745" y="19793"/>
                      <a:pt x="20317" y="20340"/>
                      <a:pt x="19889" y="20340"/>
                    </a:cubicBezTo>
                    <a:cubicBezTo>
                      <a:pt x="19034" y="20340"/>
                      <a:pt x="19034" y="20340"/>
                      <a:pt x="19034" y="20340"/>
                    </a:cubicBezTo>
                    <a:cubicBezTo>
                      <a:pt x="4491" y="20340"/>
                      <a:pt x="4491" y="20340"/>
                      <a:pt x="4491" y="20340"/>
                    </a:cubicBezTo>
                    <a:cubicBezTo>
                      <a:pt x="3636" y="20340"/>
                      <a:pt x="3636" y="20340"/>
                      <a:pt x="3636" y="20340"/>
                    </a:cubicBezTo>
                    <a:cubicBezTo>
                      <a:pt x="3208" y="20340"/>
                      <a:pt x="2994" y="19793"/>
                      <a:pt x="2994" y="19247"/>
                    </a:cubicBezTo>
                    <a:cubicBezTo>
                      <a:pt x="2994" y="18153"/>
                      <a:pt x="2994" y="18153"/>
                      <a:pt x="2994" y="18153"/>
                    </a:cubicBezTo>
                    <a:cubicBezTo>
                      <a:pt x="2994" y="18153"/>
                      <a:pt x="2994" y="18153"/>
                      <a:pt x="2994" y="18153"/>
                    </a:cubicBezTo>
                    <a:cubicBezTo>
                      <a:pt x="2994" y="13505"/>
                      <a:pt x="2994" y="13505"/>
                      <a:pt x="2994" y="13505"/>
                    </a:cubicBezTo>
                    <a:cubicBezTo>
                      <a:pt x="2994" y="12138"/>
                      <a:pt x="2994" y="12138"/>
                      <a:pt x="2994" y="12138"/>
                    </a:cubicBezTo>
                    <a:cubicBezTo>
                      <a:pt x="20745" y="12138"/>
                      <a:pt x="20745" y="12138"/>
                      <a:pt x="20745" y="12138"/>
                    </a:cubicBezTo>
                    <a:cubicBezTo>
                      <a:pt x="20745" y="9950"/>
                      <a:pt x="20745" y="9950"/>
                      <a:pt x="20745" y="9950"/>
                    </a:cubicBezTo>
                    <a:cubicBezTo>
                      <a:pt x="2994" y="9950"/>
                      <a:pt x="2994" y="9950"/>
                      <a:pt x="2994" y="9950"/>
                    </a:cubicBezTo>
                    <a:cubicBezTo>
                      <a:pt x="2994" y="7763"/>
                      <a:pt x="2994" y="7763"/>
                      <a:pt x="2994" y="7763"/>
                    </a:cubicBezTo>
                    <a:cubicBezTo>
                      <a:pt x="2994" y="7216"/>
                      <a:pt x="3208" y="6669"/>
                      <a:pt x="3636" y="6669"/>
                    </a:cubicBezTo>
                    <a:cubicBezTo>
                      <a:pt x="18392" y="6669"/>
                      <a:pt x="18392" y="6669"/>
                      <a:pt x="18392" y="6669"/>
                    </a:cubicBezTo>
                    <a:cubicBezTo>
                      <a:pt x="19889" y="6669"/>
                      <a:pt x="19889" y="6669"/>
                      <a:pt x="19889" y="6669"/>
                    </a:cubicBezTo>
                    <a:cubicBezTo>
                      <a:pt x="20317" y="6669"/>
                      <a:pt x="20745" y="7216"/>
                      <a:pt x="20745" y="7763"/>
                    </a:cubicBezTo>
                    <a:lnTo>
                      <a:pt x="20745" y="12138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2"/>
              <p:cNvSpPr/>
              <p:nvPr/>
            </p:nvSpPr>
            <p:spPr>
              <a:xfrm>
                <a:off x="5924902" y="3178428"/>
                <a:ext cx="16800" cy="1260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8" name="Google Shape;428;p12"/>
            <p:cNvSpPr/>
            <p:nvPr/>
          </p:nvSpPr>
          <p:spPr>
            <a:xfrm>
              <a:off x="5873692" y="3178428"/>
              <a:ext cx="22500" cy="12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795090" y="3178428"/>
              <a:ext cx="64200" cy="12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5795090" y="3196888"/>
              <a:ext cx="64200" cy="12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4618446" y="3088308"/>
              <a:ext cx="213192" cy="207252"/>
            </a:xfrm>
            <a:custGeom>
              <a:rect b="b" l="l" r="r" t="t"/>
              <a:pathLst>
                <a:path extrusionOk="0" h="21600" w="21600">
                  <a:moveTo>
                    <a:pt x="13920" y="14688"/>
                  </a:moveTo>
                  <a:lnTo>
                    <a:pt x="14160" y="14688"/>
                  </a:lnTo>
                  <a:lnTo>
                    <a:pt x="14160" y="17897"/>
                  </a:lnTo>
                  <a:lnTo>
                    <a:pt x="6120" y="17897"/>
                  </a:lnTo>
                  <a:lnTo>
                    <a:pt x="2520" y="21600"/>
                  </a:lnTo>
                  <a:lnTo>
                    <a:pt x="2520" y="17897"/>
                  </a:lnTo>
                  <a:lnTo>
                    <a:pt x="0" y="17897"/>
                  </a:lnTo>
                  <a:lnTo>
                    <a:pt x="0" y="6295"/>
                  </a:lnTo>
                  <a:lnTo>
                    <a:pt x="4440" y="6295"/>
                  </a:lnTo>
                  <a:lnTo>
                    <a:pt x="4440" y="14688"/>
                  </a:lnTo>
                  <a:lnTo>
                    <a:pt x="13920" y="14688"/>
                  </a:lnTo>
                  <a:close/>
                  <a:moveTo>
                    <a:pt x="21600" y="0"/>
                  </a:moveTo>
                  <a:lnTo>
                    <a:pt x="21600" y="13454"/>
                  </a:lnTo>
                  <a:lnTo>
                    <a:pt x="19800" y="13454"/>
                  </a:lnTo>
                  <a:lnTo>
                    <a:pt x="19800" y="18267"/>
                  </a:lnTo>
                  <a:lnTo>
                    <a:pt x="15120" y="13454"/>
                  </a:lnTo>
                  <a:lnTo>
                    <a:pt x="5520" y="13454"/>
                  </a:lnTo>
                  <a:lnTo>
                    <a:pt x="5520" y="0"/>
                  </a:lnTo>
                  <a:lnTo>
                    <a:pt x="21600" y="0"/>
                  </a:lnTo>
                  <a:close/>
                  <a:moveTo>
                    <a:pt x="20640" y="864"/>
                  </a:moveTo>
                  <a:lnTo>
                    <a:pt x="6480" y="864"/>
                  </a:lnTo>
                  <a:lnTo>
                    <a:pt x="6480" y="12713"/>
                  </a:lnTo>
                  <a:lnTo>
                    <a:pt x="15600" y="12713"/>
                  </a:lnTo>
                  <a:lnTo>
                    <a:pt x="18840" y="16046"/>
                  </a:lnTo>
                  <a:lnTo>
                    <a:pt x="18840" y="12713"/>
                  </a:lnTo>
                  <a:lnTo>
                    <a:pt x="20640" y="12713"/>
                  </a:lnTo>
                  <a:lnTo>
                    <a:pt x="20640" y="864"/>
                  </a:lnTo>
                  <a:close/>
                  <a:moveTo>
                    <a:pt x="9480" y="9751"/>
                  </a:moveTo>
                  <a:lnTo>
                    <a:pt x="17160" y="9751"/>
                  </a:lnTo>
                  <a:lnTo>
                    <a:pt x="17160" y="8887"/>
                  </a:lnTo>
                  <a:lnTo>
                    <a:pt x="9480" y="8887"/>
                  </a:lnTo>
                  <a:lnTo>
                    <a:pt x="9480" y="9751"/>
                  </a:lnTo>
                  <a:close/>
                  <a:moveTo>
                    <a:pt x="18960" y="6048"/>
                  </a:moveTo>
                  <a:lnTo>
                    <a:pt x="8520" y="6048"/>
                  </a:lnTo>
                  <a:lnTo>
                    <a:pt x="8520" y="6912"/>
                  </a:lnTo>
                  <a:lnTo>
                    <a:pt x="18960" y="6912"/>
                  </a:lnTo>
                  <a:lnTo>
                    <a:pt x="18960" y="6048"/>
                  </a:lnTo>
                  <a:close/>
                  <a:moveTo>
                    <a:pt x="13800" y="3333"/>
                  </a:moveTo>
                  <a:lnTo>
                    <a:pt x="10320" y="3333"/>
                  </a:lnTo>
                  <a:lnTo>
                    <a:pt x="10320" y="3950"/>
                  </a:lnTo>
                  <a:lnTo>
                    <a:pt x="13800" y="3950"/>
                  </a:lnTo>
                  <a:lnTo>
                    <a:pt x="13800" y="333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4027742" y="2439221"/>
              <a:ext cx="183384" cy="183438"/>
            </a:xfrm>
            <a:custGeom>
              <a:rect b="b" l="l" r="r" t="t"/>
              <a:pathLst>
                <a:path extrusionOk="0" h="21600" w="21600">
                  <a:moveTo>
                    <a:pt x="19017" y="13852"/>
                  </a:moveTo>
                  <a:cubicBezTo>
                    <a:pt x="19957" y="13852"/>
                    <a:pt x="21130" y="13852"/>
                    <a:pt x="21130" y="13852"/>
                  </a:cubicBezTo>
                  <a:cubicBezTo>
                    <a:pt x="21365" y="13383"/>
                    <a:pt x="21365" y="13148"/>
                    <a:pt x="21365" y="12913"/>
                  </a:cubicBezTo>
                  <a:cubicBezTo>
                    <a:pt x="21365" y="12443"/>
                    <a:pt x="21600" y="12209"/>
                    <a:pt x="21600" y="11974"/>
                  </a:cubicBezTo>
                  <a:cubicBezTo>
                    <a:pt x="19722" y="11035"/>
                    <a:pt x="19722" y="11035"/>
                    <a:pt x="19722" y="11035"/>
                  </a:cubicBezTo>
                  <a:cubicBezTo>
                    <a:pt x="19722" y="10800"/>
                    <a:pt x="19722" y="10330"/>
                    <a:pt x="19487" y="10096"/>
                  </a:cubicBezTo>
                  <a:cubicBezTo>
                    <a:pt x="19487" y="9861"/>
                    <a:pt x="19487" y="9626"/>
                    <a:pt x="19487" y="9391"/>
                  </a:cubicBezTo>
                  <a:cubicBezTo>
                    <a:pt x="20426" y="8922"/>
                    <a:pt x="21365" y="8217"/>
                    <a:pt x="21365" y="8217"/>
                  </a:cubicBezTo>
                  <a:cubicBezTo>
                    <a:pt x="21130" y="7983"/>
                    <a:pt x="21130" y="7513"/>
                    <a:pt x="20896" y="7278"/>
                  </a:cubicBezTo>
                  <a:cubicBezTo>
                    <a:pt x="20896" y="7043"/>
                    <a:pt x="20661" y="6574"/>
                    <a:pt x="20661" y="6339"/>
                  </a:cubicBezTo>
                  <a:cubicBezTo>
                    <a:pt x="18548" y="6574"/>
                    <a:pt x="18548" y="6574"/>
                    <a:pt x="18548" y="6574"/>
                  </a:cubicBezTo>
                  <a:cubicBezTo>
                    <a:pt x="18313" y="6104"/>
                    <a:pt x="17843" y="5635"/>
                    <a:pt x="17609" y="5165"/>
                  </a:cubicBezTo>
                  <a:cubicBezTo>
                    <a:pt x="18078" y="4461"/>
                    <a:pt x="18548" y="3287"/>
                    <a:pt x="18548" y="3287"/>
                  </a:cubicBezTo>
                  <a:cubicBezTo>
                    <a:pt x="18313" y="3052"/>
                    <a:pt x="18078" y="2817"/>
                    <a:pt x="17843" y="2583"/>
                  </a:cubicBezTo>
                  <a:cubicBezTo>
                    <a:pt x="17609" y="2348"/>
                    <a:pt x="17374" y="2113"/>
                    <a:pt x="17139" y="2113"/>
                  </a:cubicBezTo>
                  <a:cubicBezTo>
                    <a:pt x="15261" y="3287"/>
                    <a:pt x="15261" y="3287"/>
                    <a:pt x="15261" y="3287"/>
                  </a:cubicBezTo>
                  <a:cubicBezTo>
                    <a:pt x="14791" y="3052"/>
                    <a:pt x="14322" y="2817"/>
                    <a:pt x="13852" y="2583"/>
                  </a:cubicBezTo>
                  <a:cubicBezTo>
                    <a:pt x="13852" y="1643"/>
                    <a:pt x="13852" y="470"/>
                    <a:pt x="13852" y="470"/>
                  </a:cubicBezTo>
                  <a:cubicBezTo>
                    <a:pt x="13383" y="235"/>
                    <a:pt x="13148" y="235"/>
                    <a:pt x="12678" y="235"/>
                  </a:cubicBezTo>
                  <a:cubicBezTo>
                    <a:pt x="12443" y="235"/>
                    <a:pt x="12209" y="0"/>
                    <a:pt x="11739" y="0"/>
                  </a:cubicBezTo>
                  <a:cubicBezTo>
                    <a:pt x="10800" y="1878"/>
                    <a:pt x="10800" y="1878"/>
                    <a:pt x="10800" y="1878"/>
                  </a:cubicBezTo>
                  <a:cubicBezTo>
                    <a:pt x="10565" y="1878"/>
                    <a:pt x="10330" y="1878"/>
                    <a:pt x="10096" y="2113"/>
                  </a:cubicBezTo>
                  <a:cubicBezTo>
                    <a:pt x="9861" y="2113"/>
                    <a:pt x="9626" y="2113"/>
                    <a:pt x="9391" y="2113"/>
                  </a:cubicBezTo>
                  <a:cubicBezTo>
                    <a:pt x="8687" y="1174"/>
                    <a:pt x="8217" y="235"/>
                    <a:pt x="8217" y="235"/>
                  </a:cubicBezTo>
                  <a:cubicBezTo>
                    <a:pt x="7748" y="470"/>
                    <a:pt x="7513" y="470"/>
                    <a:pt x="7278" y="704"/>
                  </a:cubicBezTo>
                  <a:cubicBezTo>
                    <a:pt x="6809" y="704"/>
                    <a:pt x="6574" y="939"/>
                    <a:pt x="6339" y="939"/>
                  </a:cubicBezTo>
                  <a:cubicBezTo>
                    <a:pt x="6574" y="3052"/>
                    <a:pt x="6574" y="3052"/>
                    <a:pt x="6574" y="3052"/>
                  </a:cubicBezTo>
                  <a:cubicBezTo>
                    <a:pt x="6104" y="3287"/>
                    <a:pt x="5635" y="3757"/>
                    <a:pt x="5165" y="3991"/>
                  </a:cubicBezTo>
                  <a:cubicBezTo>
                    <a:pt x="4226" y="3522"/>
                    <a:pt x="3287" y="3052"/>
                    <a:pt x="3287" y="3052"/>
                  </a:cubicBezTo>
                  <a:cubicBezTo>
                    <a:pt x="3052" y="3287"/>
                    <a:pt x="2817" y="3522"/>
                    <a:pt x="2583" y="3757"/>
                  </a:cubicBezTo>
                  <a:cubicBezTo>
                    <a:pt x="2348" y="3991"/>
                    <a:pt x="2113" y="4226"/>
                    <a:pt x="1878" y="4461"/>
                  </a:cubicBezTo>
                  <a:cubicBezTo>
                    <a:pt x="3287" y="6339"/>
                    <a:pt x="3287" y="6339"/>
                    <a:pt x="3287" y="6339"/>
                  </a:cubicBezTo>
                  <a:cubicBezTo>
                    <a:pt x="2817" y="6809"/>
                    <a:pt x="2583" y="7278"/>
                    <a:pt x="2583" y="7748"/>
                  </a:cubicBezTo>
                  <a:cubicBezTo>
                    <a:pt x="1643" y="7748"/>
                    <a:pt x="470" y="7748"/>
                    <a:pt x="470" y="7748"/>
                  </a:cubicBezTo>
                  <a:cubicBezTo>
                    <a:pt x="235" y="8217"/>
                    <a:pt x="235" y="8452"/>
                    <a:pt x="235" y="8922"/>
                  </a:cubicBezTo>
                  <a:cubicBezTo>
                    <a:pt x="0" y="9157"/>
                    <a:pt x="0" y="9391"/>
                    <a:pt x="0" y="9861"/>
                  </a:cubicBezTo>
                  <a:cubicBezTo>
                    <a:pt x="1878" y="10800"/>
                    <a:pt x="1878" y="10800"/>
                    <a:pt x="1878" y="10800"/>
                  </a:cubicBezTo>
                  <a:cubicBezTo>
                    <a:pt x="1878" y="11035"/>
                    <a:pt x="1878" y="11270"/>
                    <a:pt x="1878" y="11504"/>
                  </a:cubicBezTo>
                  <a:cubicBezTo>
                    <a:pt x="1878" y="11739"/>
                    <a:pt x="2113" y="11974"/>
                    <a:pt x="2113" y="12209"/>
                  </a:cubicBezTo>
                  <a:cubicBezTo>
                    <a:pt x="1174" y="12913"/>
                    <a:pt x="235" y="13383"/>
                    <a:pt x="235" y="13383"/>
                  </a:cubicBezTo>
                  <a:cubicBezTo>
                    <a:pt x="470" y="13852"/>
                    <a:pt x="470" y="14087"/>
                    <a:pt x="470" y="14322"/>
                  </a:cubicBezTo>
                  <a:cubicBezTo>
                    <a:pt x="704" y="14791"/>
                    <a:pt x="704" y="15026"/>
                    <a:pt x="939" y="15261"/>
                  </a:cubicBezTo>
                  <a:cubicBezTo>
                    <a:pt x="3052" y="15261"/>
                    <a:pt x="3052" y="15261"/>
                    <a:pt x="3052" y="15261"/>
                  </a:cubicBezTo>
                  <a:cubicBezTo>
                    <a:pt x="3287" y="15496"/>
                    <a:pt x="3522" y="15965"/>
                    <a:pt x="3991" y="16435"/>
                  </a:cubicBezTo>
                  <a:cubicBezTo>
                    <a:pt x="3522" y="17374"/>
                    <a:pt x="3052" y="18313"/>
                    <a:pt x="3052" y="18313"/>
                  </a:cubicBezTo>
                  <a:cubicBezTo>
                    <a:pt x="3287" y="18548"/>
                    <a:pt x="3522" y="18783"/>
                    <a:pt x="3757" y="19017"/>
                  </a:cubicBezTo>
                  <a:cubicBezTo>
                    <a:pt x="3991" y="19252"/>
                    <a:pt x="4226" y="19487"/>
                    <a:pt x="4461" y="19722"/>
                  </a:cubicBezTo>
                  <a:cubicBezTo>
                    <a:pt x="6339" y="18313"/>
                    <a:pt x="6339" y="18313"/>
                    <a:pt x="6339" y="18313"/>
                  </a:cubicBezTo>
                  <a:cubicBezTo>
                    <a:pt x="6809" y="18783"/>
                    <a:pt x="7278" y="19017"/>
                    <a:pt x="7748" y="19017"/>
                  </a:cubicBezTo>
                  <a:cubicBezTo>
                    <a:pt x="7748" y="20191"/>
                    <a:pt x="7748" y="21130"/>
                    <a:pt x="7748" y="21130"/>
                  </a:cubicBezTo>
                  <a:cubicBezTo>
                    <a:pt x="8217" y="21365"/>
                    <a:pt x="8452" y="21365"/>
                    <a:pt x="8687" y="21365"/>
                  </a:cubicBezTo>
                  <a:cubicBezTo>
                    <a:pt x="9157" y="21600"/>
                    <a:pt x="9391" y="21600"/>
                    <a:pt x="9626" y="21600"/>
                  </a:cubicBezTo>
                  <a:cubicBezTo>
                    <a:pt x="10565" y="19722"/>
                    <a:pt x="10565" y="19722"/>
                    <a:pt x="10565" y="19722"/>
                  </a:cubicBezTo>
                  <a:cubicBezTo>
                    <a:pt x="11035" y="19722"/>
                    <a:pt x="11270" y="19722"/>
                    <a:pt x="11504" y="19722"/>
                  </a:cubicBezTo>
                  <a:cubicBezTo>
                    <a:pt x="11739" y="19722"/>
                    <a:pt x="11974" y="19487"/>
                    <a:pt x="12209" y="19487"/>
                  </a:cubicBezTo>
                  <a:cubicBezTo>
                    <a:pt x="12678" y="20426"/>
                    <a:pt x="13383" y="21365"/>
                    <a:pt x="13383" y="21365"/>
                  </a:cubicBezTo>
                  <a:cubicBezTo>
                    <a:pt x="13617" y="21130"/>
                    <a:pt x="14087" y="21130"/>
                    <a:pt x="14322" y="21130"/>
                  </a:cubicBezTo>
                  <a:cubicBezTo>
                    <a:pt x="14557" y="20896"/>
                    <a:pt x="15026" y="20896"/>
                    <a:pt x="15261" y="20661"/>
                  </a:cubicBezTo>
                  <a:cubicBezTo>
                    <a:pt x="15026" y="18548"/>
                    <a:pt x="15026" y="18548"/>
                    <a:pt x="15026" y="18548"/>
                  </a:cubicBezTo>
                  <a:cubicBezTo>
                    <a:pt x="15496" y="18313"/>
                    <a:pt x="15965" y="18078"/>
                    <a:pt x="16435" y="17609"/>
                  </a:cubicBezTo>
                  <a:cubicBezTo>
                    <a:pt x="17374" y="18078"/>
                    <a:pt x="18313" y="18548"/>
                    <a:pt x="18313" y="18548"/>
                  </a:cubicBezTo>
                  <a:cubicBezTo>
                    <a:pt x="18548" y="18313"/>
                    <a:pt x="18783" y="18078"/>
                    <a:pt x="19017" y="17843"/>
                  </a:cubicBezTo>
                  <a:cubicBezTo>
                    <a:pt x="19252" y="17609"/>
                    <a:pt x="19487" y="17374"/>
                    <a:pt x="19487" y="17139"/>
                  </a:cubicBezTo>
                  <a:cubicBezTo>
                    <a:pt x="18313" y="15261"/>
                    <a:pt x="18313" y="15261"/>
                    <a:pt x="18313" y="15261"/>
                  </a:cubicBezTo>
                  <a:cubicBezTo>
                    <a:pt x="18548" y="14791"/>
                    <a:pt x="18783" y="14557"/>
                    <a:pt x="19017" y="13852"/>
                  </a:cubicBezTo>
                  <a:close/>
                  <a:moveTo>
                    <a:pt x="17609" y="12209"/>
                  </a:moveTo>
                  <a:cubicBezTo>
                    <a:pt x="16904" y="15730"/>
                    <a:pt x="13148" y="18313"/>
                    <a:pt x="9391" y="17609"/>
                  </a:cubicBezTo>
                  <a:cubicBezTo>
                    <a:pt x="5870" y="16904"/>
                    <a:pt x="3287" y="13383"/>
                    <a:pt x="3991" y="9626"/>
                  </a:cubicBezTo>
                  <a:cubicBezTo>
                    <a:pt x="4696" y="5870"/>
                    <a:pt x="8217" y="3287"/>
                    <a:pt x="11974" y="3991"/>
                  </a:cubicBezTo>
                  <a:cubicBezTo>
                    <a:pt x="15730" y="4696"/>
                    <a:pt x="18313" y="8452"/>
                    <a:pt x="17609" y="12209"/>
                  </a:cubicBezTo>
                  <a:close/>
                  <a:moveTo>
                    <a:pt x="12678" y="10096"/>
                  </a:moveTo>
                  <a:cubicBezTo>
                    <a:pt x="12913" y="11270"/>
                    <a:pt x="12443" y="12443"/>
                    <a:pt x="11504" y="12678"/>
                  </a:cubicBezTo>
                  <a:cubicBezTo>
                    <a:pt x="10330" y="13148"/>
                    <a:pt x="9391" y="12443"/>
                    <a:pt x="8922" y="11504"/>
                  </a:cubicBezTo>
                  <a:cubicBezTo>
                    <a:pt x="8452" y="10330"/>
                    <a:pt x="9157" y="9391"/>
                    <a:pt x="10096" y="8922"/>
                  </a:cubicBezTo>
                  <a:cubicBezTo>
                    <a:pt x="11270" y="8687"/>
                    <a:pt x="12209" y="9157"/>
                    <a:pt x="12678" y="1009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3356055" y="2811999"/>
              <a:ext cx="206010" cy="204876"/>
            </a:xfrm>
            <a:custGeom>
              <a:rect b="b" l="l" r="r" t="t"/>
              <a:pathLst>
                <a:path extrusionOk="0" h="21600" w="21600">
                  <a:moveTo>
                    <a:pt x="11744" y="11435"/>
                  </a:moveTo>
                  <a:cubicBezTo>
                    <a:pt x="11744" y="11224"/>
                    <a:pt x="11953" y="11012"/>
                    <a:pt x="12163" y="11012"/>
                  </a:cubicBezTo>
                  <a:cubicBezTo>
                    <a:pt x="12373" y="11012"/>
                    <a:pt x="12583" y="11224"/>
                    <a:pt x="12583" y="11435"/>
                  </a:cubicBezTo>
                  <a:cubicBezTo>
                    <a:pt x="12583" y="11647"/>
                    <a:pt x="12373" y="11859"/>
                    <a:pt x="12163" y="11859"/>
                  </a:cubicBezTo>
                  <a:cubicBezTo>
                    <a:pt x="11953" y="11859"/>
                    <a:pt x="11744" y="11647"/>
                    <a:pt x="11744" y="11435"/>
                  </a:cubicBezTo>
                  <a:close/>
                  <a:moveTo>
                    <a:pt x="12163" y="13341"/>
                  </a:moveTo>
                  <a:cubicBezTo>
                    <a:pt x="12373" y="13341"/>
                    <a:pt x="12583" y="13129"/>
                    <a:pt x="12583" y="12918"/>
                  </a:cubicBezTo>
                  <a:cubicBezTo>
                    <a:pt x="12583" y="12706"/>
                    <a:pt x="12373" y="12494"/>
                    <a:pt x="12163" y="12494"/>
                  </a:cubicBezTo>
                  <a:cubicBezTo>
                    <a:pt x="11953" y="12494"/>
                    <a:pt x="11744" y="12706"/>
                    <a:pt x="11744" y="12918"/>
                  </a:cubicBezTo>
                  <a:cubicBezTo>
                    <a:pt x="11744" y="13129"/>
                    <a:pt x="11953" y="13341"/>
                    <a:pt x="12163" y="13341"/>
                  </a:cubicBezTo>
                  <a:close/>
                  <a:moveTo>
                    <a:pt x="10905" y="10588"/>
                  </a:moveTo>
                  <a:cubicBezTo>
                    <a:pt x="11115" y="10588"/>
                    <a:pt x="11324" y="10376"/>
                    <a:pt x="11324" y="10165"/>
                  </a:cubicBezTo>
                  <a:cubicBezTo>
                    <a:pt x="11324" y="9953"/>
                    <a:pt x="11115" y="9741"/>
                    <a:pt x="10905" y="9741"/>
                  </a:cubicBezTo>
                  <a:cubicBezTo>
                    <a:pt x="10695" y="9741"/>
                    <a:pt x="10485" y="9953"/>
                    <a:pt x="10485" y="10165"/>
                  </a:cubicBezTo>
                  <a:cubicBezTo>
                    <a:pt x="10485" y="10376"/>
                    <a:pt x="10695" y="10588"/>
                    <a:pt x="10905" y="10588"/>
                  </a:cubicBezTo>
                  <a:close/>
                  <a:moveTo>
                    <a:pt x="10905" y="9106"/>
                  </a:moveTo>
                  <a:cubicBezTo>
                    <a:pt x="11115" y="9106"/>
                    <a:pt x="11324" y="8894"/>
                    <a:pt x="11324" y="8682"/>
                  </a:cubicBezTo>
                  <a:cubicBezTo>
                    <a:pt x="11324" y="8471"/>
                    <a:pt x="11115" y="8259"/>
                    <a:pt x="10905" y="8259"/>
                  </a:cubicBezTo>
                  <a:cubicBezTo>
                    <a:pt x="10695" y="8259"/>
                    <a:pt x="10485" y="8471"/>
                    <a:pt x="10485" y="8682"/>
                  </a:cubicBezTo>
                  <a:cubicBezTo>
                    <a:pt x="10485" y="8894"/>
                    <a:pt x="10695" y="9106"/>
                    <a:pt x="10905" y="9106"/>
                  </a:cubicBezTo>
                  <a:close/>
                  <a:moveTo>
                    <a:pt x="12163" y="10588"/>
                  </a:moveTo>
                  <a:cubicBezTo>
                    <a:pt x="12373" y="10588"/>
                    <a:pt x="12583" y="10376"/>
                    <a:pt x="12583" y="10165"/>
                  </a:cubicBezTo>
                  <a:cubicBezTo>
                    <a:pt x="12583" y="9953"/>
                    <a:pt x="12373" y="9741"/>
                    <a:pt x="12163" y="9741"/>
                  </a:cubicBezTo>
                  <a:cubicBezTo>
                    <a:pt x="11953" y="9741"/>
                    <a:pt x="11744" y="9953"/>
                    <a:pt x="11744" y="10165"/>
                  </a:cubicBezTo>
                  <a:cubicBezTo>
                    <a:pt x="11744" y="10376"/>
                    <a:pt x="11953" y="10588"/>
                    <a:pt x="12163" y="10588"/>
                  </a:cubicBezTo>
                  <a:close/>
                  <a:moveTo>
                    <a:pt x="13421" y="11859"/>
                  </a:moveTo>
                  <a:cubicBezTo>
                    <a:pt x="13631" y="11859"/>
                    <a:pt x="13841" y="11647"/>
                    <a:pt x="13841" y="11435"/>
                  </a:cubicBezTo>
                  <a:cubicBezTo>
                    <a:pt x="13841" y="11224"/>
                    <a:pt x="13631" y="11012"/>
                    <a:pt x="13421" y="11012"/>
                  </a:cubicBezTo>
                  <a:cubicBezTo>
                    <a:pt x="13212" y="11012"/>
                    <a:pt x="13002" y="11224"/>
                    <a:pt x="13002" y="11435"/>
                  </a:cubicBezTo>
                  <a:cubicBezTo>
                    <a:pt x="13002" y="11647"/>
                    <a:pt x="13212" y="11859"/>
                    <a:pt x="13421" y="11859"/>
                  </a:cubicBezTo>
                  <a:close/>
                  <a:moveTo>
                    <a:pt x="13421" y="10588"/>
                  </a:moveTo>
                  <a:cubicBezTo>
                    <a:pt x="13631" y="10588"/>
                    <a:pt x="13841" y="10376"/>
                    <a:pt x="13841" y="10165"/>
                  </a:cubicBezTo>
                  <a:cubicBezTo>
                    <a:pt x="13841" y="9953"/>
                    <a:pt x="13631" y="9741"/>
                    <a:pt x="13421" y="9741"/>
                  </a:cubicBezTo>
                  <a:cubicBezTo>
                    <a:pt x="13212" y="9741"/>
                    <a:pt x="13002" y="9953"/>
                    <a:pt x="13002" y="10165"/>
                  </a:cubicBezTo>
                  <a:cubicBezTo>
                    <a:pt x="13002" y="10376"/>
                    <a:pt x="13212" y="10588"/>
                    <a:pt x="13421" y="10588"/>
                  </a:cubicBezTo>
                  <a:close/>
                  <a:moveTo>
                    <a:pt x="12163" y="9106"/>
                  </a:moveTo>
                  <a:cubicBezTo>
                    <a:pt x="12373" y="9106"/>
                    <a:pt x="12583" y="8894"/>
                    <a:pt x="12583" y="8682"/>
                  </a:cubicBezTo>
                  <a:cubicBezTo>
                    <a:pt x="12583" y="8471"/>
                    <a:pt x="12373" y="8259"/>
                    <a:pt x="12163" y="8259"/>
                  </a:cubicBezTo>
                  <a:cubicBezTo>
                    <a:pt x="11953" y="8259"/>
                    <a:pt x="11744" y="8471"/>
                    <a:pt x="11744" y="8682"/>
                  </a:cubicBezTo>
                  <a:cubicBezTo>
                    <a:pt x="11744" y="8894"/>
                    <a:pt x="11953" y="9106"/>
                    <a:pt x="12163" y="9106"/>
                  </a:cubicBezTo>
                  <a:close/>
                  <a:moveTo>
                    <a:pt x="13421" y="13341"/>
                  </a:moveTo>
                  <a:cubicBezTo>
                    <a:pt x="13631" y="13341"/>
                    <a:pt x="13841" y="13129"/>
                    <a:pt x="13841" y="12918"/>
                  </a:cubicBezTo>
                  <a:cubicBezTo>
                    <a:pt x="13841" y="12706"/>
                    <a:pt x="13631" y="12494"/>
                    <a:pt x="13421" y="12494"/>
                  </a:cubicBezTo>
                  <a:cubicBezTo>
                    <a:pt x="13212" y="12494"/>
                    <a:pt x="13002" y="12706"/>
                    <a:pt x="13002" y="12918"/>
                  </a:cubicBezTo>
                  <a:cubicBezTo>
                    <a:pt x="13002" y="13129"/>
                    <a:pt x="13212" y="13341"/>
                    <a:pt x="13421" y="13341"/>
                  </a:cubicBezTo>
                  <a:close/>
                  <a:moveTo>
                    <a:pt x="13421" y="9106"/>
                  </a:moveTo>
                  <a:cubicBezTo>
                    <a:pt x="13631" y="9106"/>
                    <a:pt x="13841" y="8894"/>
                    <a:pt x="13841" y="8682"/>
                  </a:cubicBezTo>
                  <a:cubicBezTo>
                    <a:pt x="13841" y="8471"/>
                    <a:pt x="13631" y="8259"/>
                    <a:pt x="13421" y="8259"/>
                  </a:cubicBezTo>
                  <a:cubicBezTo>
                    <a:pt x="13212" y="8259"/>
                    <a:pt x="13002" y="8471"/>
                    <a:pt x="13002" y="8682"/>
                  </a:cubicBezTo>
                  <a:cubicBezTo>
                    <a:pt x="13002" y="8894"/>
                    <a:pt x="13212" y="9106"/>
                    <a:pt x="13421" y="9106"/>
                  </a:cubicBezTo>
                  <a:close/>
                  <a:moveTo>
                    <a:pt x="8388" y="10588"/>
                  </a:moveTo>
                  <a:cubicBezTo>
                    <a:pt x="8598" y="10588"/>
                    <a:pt x="8808" y="10376"/>
                    <a:pt x="8808" y="10165"/>
                  </a:cubicBezTo>
                  <a:cubicBezTo>
                    <a:pt x="8808" y="9953"/>
                    <a:pt x="8598" y="9741"/>
                    <a:pt x="8388" y="9741"/>
                  </a:cubicBezTo>
                  <a:cubicBezTo>
                    <a:pt x="8179" y="9741"/>
                    <a:pt x="7969" y="9953"/>
                    <a:pt x="7969" y="10165"/>
                  </a:cubicBezTo>
                  <a:cubicBezTo>
                    <a:pt x="7969" y="10376"/>
                    <a:pt x="8179" y="10588"/>
                    <a:pt x="8388" y="10588"/>
                  </a:cubicBezTo>
                  <a:close/>
                  <a:moveTo>
                    <a:pt x="8388" y="11859"/>
                  </a:moveTo>
                  <a:cubicBezTo>
                    <a:pt x="8598" y="11859"/>
                    <a:pt x="8808" y="11647"/>
                    <a:pt x="8808" y="11435"/>
                  </a:cubicBezTo>
                  <a:cubicBezTo>
                    <a:pt x="8808" y="11224"/>
                    <a:pt x="8598" y="11012"/>
                    <a:pt x="8388" y="11012"/>
                  </a:cubicBezTo>
                  <a:cubicBezTo>
                    <a:pt x="8179" y="11012"/>
                    <a:pt x="7969" y="11224"/>
                    <a:pt x="7969" y="11435"/>
                  </a:cubicBezTo>
                  <a:cubicBezTo>
                    <a:pt x="7969" y="11647"/>
                    <a:pt x="8179" y="11859"/>
                    <a:pt x="8388" y="11859"/>
                  </a:cubicBezTo>
                  <a:close/>
                  <a:moveTo>
                    <a:pt x="8388" y="13341"/>
                  </a:moveTo>
                  <a:cubicBezTo>
                    <a:pt x="8598" y="13341"/>
                    <a:pt x="8808" y="13129"/>
                    <a:pt x="8808" y="12918"/>
                  </a:cubicBezTo>
                  <a:cubicBezTo>
                    <a:pt x="8808" y="12706"/>
                    <a:pt x="8598" y="12494"/>
                    <a:pt x="8388" y="12494"/>
                  </a:cubicBezTo>
                  <a:cubicBezTo>
                    <a:pt x="8179" y="12494"/>
                    <a:pt x="7969" y="12706"/>
                    <a:pt x="7969" y="12918"/>
                  </a:cubicBezTo>
                  <a:cubicBezTo>
                    <a:pt x="7969" y="13129"/>
                    <a:pt x="8179" y="13341"/>
                    <a:pt x="8388" y="13341"/>
                  </a:cubicBezTo>
                  <a:close/>
                  <a:moveTo>
                    <a:pt x="10905" y="11859"/>
                  </a:moveTo>
                  <a:cubicBezTo>
                    <a:pt x="11115" y="11859"/>
                    <a:pt x="11324" y="11647"/>
                    <a:pt x="11324" y="11435"/>
                  </a:cubicBezTo>
                  <a:cubicBezTo>
                    <a:pt x="11324" y="11224"/>
                    <a:pt x="11115" y="11012"/>
                    <a:pt x="10905" y="11012"/>
                  </a:cubicBezTo>
                  <a:cubicBezTo>
                    <a:pt x="10695" y="11012"/>
                    <a:pt x="10485" y="11224"/>
                    <a:pt x="10485" y="11435"/>
                  </a:cubicBezTo>
                  <a:cubicBezTo>
                    <a:pt x="10485" y="11647"/>
                    <a:pt x="10695" y="11859"/>
                    <a:pt x="10905" y="11859"/>
                  </a:cubicBezTo>
                  <a:close/>
                  <a:moveTo>
                    <a:pt x="8388" y="9106"/>
                  </a:moveTo>
                  <a:cubicBezTo>
                    <a:pt x="8598" y="9106"/>
                    <a:pt x="8808" y="8894"/>
                    <a:pt x="8808" y="8682"/>
                  </a:cubicBezTo>
                  <a:cubicBezTo>
                    <a:pt x="8808" y="8471"/>
                    <a:pt x="8598" y="8259"/>
                    <a:pt x="8388" y="8259"/>
                  </a:cubicBezTo>
                  <a:cubicBezTo>
                    <a:pt x="8179" y="8259"/>
                    <a:pt x="7969" y="8471"/>
                    <a:pt x="7969" y="8682"/>
                  </a:cubicBezTo>
                  <a:cubicBezTo>
                    <a:pt x="7969" y="8894"/>
                    <a:pt x="8179" y="9106"/>
                    <a:pt x="8388" y="9106"/>
                  </a:cubicBezTo>
                  <a:close/>
                  <a:moveTo>
                    <a:pt x="9647" y="11859"/>
                  </a:moveTo>
                  <a:cubicBezTo>
                    <a:pt x="9856" y="11859"/>
                    <a:pt x="10066" y="11647"/>
                    <a:pt x="10066" y="11435"/>
                  </a:cubicBezTo>
                  <a:cubicBezTo>
                    <a:pt x="10066" y="11224"/>
                    <a:pt x="9856" y="11012"/>
                    <a:pt x="9647" y="11012"/>
                  </a:cubicBezTo>
                  <a:cubicBezTo>
                    <a:pt x="9437" y="11012"/>
                    <a:pt x="9227" y="11224"/>
                    <a:pt x="9227" y="11435"/>
                  </a:cubicBezTo>
                  <a:cubicBezTo>
                    <a:pt x="9227" y="11647"/>
                    <a:pt x="9437" y="11859"/>
                    <a:pt x="9647" y="11859"/>
                  </a:cubicBezTo>
                  <a:close/>
                  <a:moveTo>
                    <a:pt x="9647" y="13341"/>
                  </a:moveTo>
                  <a:cubicBezTo>
                    <a:pt x="9856" y="13341"/>
                    <a:pt x="10066" y="13129"/>
                    <a:pt x="10066" y="12918"/>
                  </a:cubicBezTo>
                  <a:cubicBezTo>
                    <a:pt x="10066" y="12706"/>
                    <a:pt x="9856" y="12494"/>
                    <a:pt x="9647" y="12494"/>
                  </a:cubicBezTo>
                  <a:cubicBezTo>
                    <a:pt x="9437" y="12494"/>
                    <a:pt x="9227" y="12706"/>
                    <a:pt x="9227" y="12918"/>
                  </a:cubicBezTo>
                  <a:cubicBezTo>
                    <a:pt x="9227" y="13129"/>
                    <a:pt x="9437" y="13341"/>
                    <a:pt x="9647" y="13341"/>
                  </a:cubicBezTo>
                  <a:close/>
                  <a:moveTo>
                    <a:pt x="10905" y="13341"/>
                  </a:moveTo>
                  <a:cubicBezTo>
                    <a:pt x="11115" y="13341"/>
                    <a:pt x="11324" y="13129"/>
                    <a:pt x="11324" y="12918"/>
                  </a:cubicBezTo>
                  <a:cubicBezTo>
                    <a:pt x="11324" y="12706"/>
                    <a:pt x="11115" y="12494"/>
                    <a:pt x="10905" y="12494"/>
                  </a:cubicBezTo>
                  <a:cubicBezTo>
                    <a:pt x="10695" y="12494"/>
                    <a:pt x="10485" y="12706"/>
                    <a:pt x="10485" y="12918"/>
                  </a:cubicBezTo>
                  <a:cubicBezTo>
                    <a:pt x="10485" y="13129"/>
                    <a:pt x="10695" y="13341"/>
                    <a:pt x="10905" y="13341"/>
                  </a:cubicBezTo>
                  <a:close/>
                  <a:moveTo>
                    <a:pt x="9647" y="9106"/>
                  </a:moveTo>
                  <a:cubicBezTo>
                    <a:pt x="9856" y="9106"/>
                    <a:pt x="10066" y="8894"/>
                    <a:pt x="10066" y="8682"/>
                  </a:cubicBezTo>
                  <a:cubicBezTo>
                    <a:pt x="10066" y="8471"/>
                    <a:pt x="9856" y="8259"/>
                    <a:pt x="9647" y="8259"/>
                  </a:cubicBezTo>
                  <a:cubicBezTo>
                    <a:pt x="9437" y="8259"/>
                    <a:pt x="9227" y="8471"/>
                    <a:pt x="9227" y="8682"/>
                  </a:cubicBezTo>
                  <a:cubicBezTo>
                    <a:pt x="9227" y="8894"/>
                    <a:pt x="9437" y="9106"/>
                    <a:pt x="9647" y="9106"/>
                  </a:cubicBezTo>
                  <a:close/>
                  <a:moveTo>
                    <a:pt x="9647" y="10588"/>
                  </a:moveTo>
                  <a:cubicBezTo>
                    <a:pt x="9856" y="10588"/>
                    <a:pt x="10066" y="10376"/>
                    <a:pt x="10066" y="10165"/>
                  </a:cubicBezTo>
                  <a:cubicBezTo>
                    <a:pt x="10066" y="9953"/>
                    <a:pt x="9856" y="9741"/>
                    <a:pt x="9647" y="9741"/>
                  </a:cubicBezTo>
                  <a:cubicBezTo>
                    <a:pt x="9437" y="9741"/>
                    <a:pt x="9227" y="9953"/>
                    <a:pt x="9227" y="10165"/>
                  </a:cubicBezTo>
                  <a:cubicBezTo>
                    <a:pt x="9227" y="10376"/>
                    <a:pt x="9437" y="10588"/>
                    <a:pt x="9647" y="10588"/>
                  </a:cubicBezTo>
                  <a:close/>
                  <a:moveTo>
                    <a:pt x="7130" y="847"/>
                  </a:moveTo>
                  <a:cubicBezTo>
                    <a:pt x="14680" y="847"/>
                    <a:pt x="14680" y="847"/>
                    <a:pt x="14680" y="847"/>
                  </a:cubicBezTo>
                  <a:cubicBezTo>
                    <a:pt x="14680" y="4659"/>
                    <a:pt x="14680" y="4659"/>
                    <a:pt x="14680" y="4659"/>
                  </a:cubicBezTo>
                  <a:cubicBezTo>
                    <a:pt x="15518" y="4659"/>
                    <a:pt x="15518" y="4659"/>
                    <a:pt x="15518" y="4659"/>
                  </a:cubicBezTo>
                  <a:cubicBezTo>
                    <a:pt x="15518" y="0"/>
                    <a:pt x="15518" y="0"/>
                    <a:pt x="15518" y="0"/>
                  </a:cubicBezTo>
                  <a:cubicBezTo>
                    <a:pt x="6291" y="0"/>
                    <a:pt x="6291" y="0"/>
                    <a:pt x="6291" y="0"/>
                  </a:cubicBezTo>
                  <a:cubicBezTo>
                    <a:pt x="6291" y="4659"/>
                    <a:pt x="6291" y="4659"/>
                    <a:pt x="6291" y="4659"/>
                  </a:cubicBezTo>
                  <a:cubicBezTo>
                    <a:pt x="7130" y="4659"/>
                    <a:pt x="7130" y="4659"/>
                    <a:pt x="7130" y="4659"/>
                  </a:cubicBezTo>
                  <a:lnTo>
                    <a:pt x="7130" y="847"/>
                  </a:lnTo>
                  <a:close/>
                  <a:moveTo>
                    <a:pt x="14680" y="20753"/>
                  </a:moveTo>
                  <a:cubicBezTo>
                    <a:pt x="7130" y="20753"/>
                    <a:pt x="7130" y="20753"/>
                    <a:pt x="7130" y="20753"/>
                  </a:cubicBezTo>
                  <a:cubicBezTo>
                    <a:pt x="7130" y="16941"/>
                    <a:pt x="7130" y="16941"/>
                    <a:pt x="7130" y="16941"/>
                  </a:cubicBezTo>
                  <a:cubicBezTo>
                    <a:pt x="6291" y="16941"/>
                    <a:pt x="6291" y="16941"/>
                    <a:pt x="6291" y="16941"/>
                  </a:cubicBezTo>
                  <a:cubicBezTo>
                    <a:pt x="6291" y="21600"/>
                    <a:pt x="6291" y="21600"/>
                    <a:pt x="6291" y="21600"/>
                  </a:cubicBezTo>
                  <a:cubicBezTo>
                    <a:pt x="15518" y="21600"/>
                    <a:pt x="15518" y="21600"/>
                    <a:pt x="15518" y="21600"/>
                  </a:cubicBezTo>
                  <a:cubicBezTo>
                    <a:pt x="15518" y="16941"/>
                    <a:pt x="15518" y="16941"/>
                    <a:pt x="15518" y="16941"/>
                  </a:cubicBezTo>
                  <a:cubicBezTo>
                    <a:pt x="14680" y="16941"/>
                    <a:pt x="14680" y="16941"/>
                    <a:pt x="14680" y="16941"/>
                  </a:cubicBezTo>
                  <a:lnTo>
                    <a:pt x="14680" y="20753"/>
                  </a:lnTo>
                  <a:close/>
                  <a:moveTo>
                    <a:pt x="21600" y="6141"/>
                  </a:moveTo>
                  <a:cubicBezTo>
                    <a:pt x="21600" y="15459"/>
                    <a:pt x="21600" y="15459"/>
                    <a:pt x="21600" y="15459"/>
                  </a:cubicBezTo>
                  <a:cubicBezTo>
                    <a:pt x="0" y="15459"/>
                    <a:pt x="0" y="15459"/>
                    <a:pt x="0" y="15459"/>
                  </a:cubicBezTo>
                  <a:cubicBezTo>
                    <a:pt x="0" y="6141"/>
                    <a:pt x="0" y="6141"/>
                    <a:pt x="0" y="6141"/>
                  </a:cubicBezTo>
                  <a:lnTo>
                    <a:pt x="21600" y="6141"/>
                  </a:lnTo>
                  <a:close/>
                  <a:moveTo>
                    <a:pt x="6291" y="6988"/>
                  </a:moveTo>
                  <a:cubicBezTo>
                    <a:pt x="1049" y="6988"/>
                    <a:pt x="1049" y="6988"/>
                    <a:pt x="1049" y="6988"/>
                  </a:cubicBezTo>
                  <a:cubicBezTo>
                    <a:pt x="1049" y="14612"/>
                    <a:pt x="1049" y="14612"/>
                    <a:pt x="1049" y="14612"/>
                  </a:cubicBezTo>
                  <a:cubicBezTo>
                    <a:pt x="6291" y="14612"/>
                    <a:pt x="6291" y="14612"/>
                    <a:pt x="6291" y="14612"/>
                  </a:cubicBezTo>
                  <a:lnTo>
                    <a:pt x="6291" y="6988"/>
                  </a:lnTo>
                  <a:close/>
                  <a:moveTo>
                    <a:pt x="14889" y="6988"/>
                  </a:moveTo>
                  <a:cubicBezTo>
                    <a:pt x="6920" y="6988"/>
                    <a:pt x="6920" y="6988"/>
                    <a:pt x="6920" y="6988"/>
                  </a:cubicBezTo>
                  <a:cubicBezTo>
                    <a:pt x="6920" y="14612"/>
                    <a:pt x="6920" y="14612"/>
                    <a:pt x="6920" y="14612"/>
                  </a:cubicBezTo>
                  <a:cubicBezTo>
                    <a:pt x="14889" y="14612"/>
                    <a:pt x="14889" y="14612"/>
                    <a:pt x="14889" y="14612"/>
                  </a:cubicBezTo>
                  <a:lnTo>
                    <a:pt x="14889" y="6988"/>
                  </a:lnTo>
                  <a:close/>
                  <a:moveTo>
                    <a:pt x="20761" y="6988"/>
                  </a:moveTo>
                  <a:cubicBezTo>
                    <a:pt x="15518" y="6988"/>
                    <a:pt x="15518" y="6988"/>
                    <a:pt x="15518" y="6988"/>
                  </a:cubicBezTo>
                  <a:cubicBezTo>
                    <a:pt x="15518" y="14612"/>
                    <a:pt x="15518" y="14612"/>
                    <a:pt x="15518" y="14612"/>
                  </a:cubicBezTo>
                  <a:cubicBezTo>
                    <a:pt x="20761" y="14612"/>
                    <a:pt x="20761" y="14612"/>
                    <a:pt x="20761" y="14612"/>
                  </a:cubicBezTo>
                  <a:lnTo>
                    <a:pt x="20761" y="698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9897862" y="2201024"/>
              <a:ext cx="203634" cy="206064"/>
            </a:xfrm>
            <a:custGeom>
              <a:rect b="b" l="l" r="r" t="t"/>
              <a:pathLst>
                <a:path extrusionOk="0" h="21600" w="21600">
                  <a:moveTo>
                    <a:pt x="11647" y="11534"/>
                  </a:moveTo>
                  <a:cubicBezTo>
                    <a:pt x="11647" y="11324"/>
                    <a:pt x="11859" y="11115"/>
                    <a:pt x="12071" y="11115"/>
                  </a:cubicBezTo>
                  <a:cubicBezTo>
                    <a:pt x="12282" y="11115"/>
                    <a:pt x="12494" y="11324"/>
                    <a:pt x="12494" y="11534"/>
                  </a:cubicBezTo>
                  <a:cubicBezTo>
                    <a:pt x="12494" y="11744"/>
                    <a:pt x="12282" y="11953"/>
                    <a:pt x="12071" y="11953"/>
                  </a:cubicBezTo>
                  <a:cubicBezTo>
                    <a:pt x="11859" y="11953"/>
                    <a:pt x="11647" y="11744"/>
                    <a:pt x="11647" y="11534"/>
                  </a:cubicBezTo>
                  <a:close/>
                  <a:moveTo>
                    <a:pt x="12071" y="13421"/>
                  </a:moveTo>
                  <a:cubicBezTo>
                    <a:pt x="12282" y="13421"/>
                    <a:pt x="12494" y="13212"/>
                    <a:pt x="12494" y="13002"/>
                  </a:cubicBezTo>
                  <a:cubicBezTo>
                    <a:pt x="12494" y="12583"/>
                    <a:pt x="12282" y="12583"/>
                    <a:pt x="12071" y="12583"/>
                  </a:cubicBezTo>
                  <a:cubicBezTo>
                    <a:pt x="11859" y="12583"/>
                    <a:pt x="11647" y="12583"/>
                    <a:pt x="11647" y="13002"/>
                  </a:cubicBezTo>
                  <a:cubicBezTo>
                    <a:pt x="11647" y="13212"/>
                    <a:pt x="11859" y="13421"/>
                    <a:pt x="12071" y="13421"/>
                  </a:cubicBezTo>
                  <a:close/>
                  <a:moveTo>
                    <a:pt x="10800" y="10485"/>
                  </a:moveTo>
                  <a:cubicBezTo>
                    <a:pt x="11012" y="10485"/>
                    <a:pt x="11224" y="10276"/>
                    <a:pt x="11224" y="10066"/>
                  </a:cubicBezTo>
                  <a:cubicBezTo>
                    <a:pt x="11224" y="9856"/>
                    <a:pt x="11012" y="9647"/>
                    <a:pt x="10800" y="9647"/>
                  </a:cubicBezTo>
                  <a:cubicBezTo>
                    <a:pt x="10588" y="9647"/>
                    <a:pt x="10376" y="9856"/>
                    <a:pt x="10376" y="10066"/>
                  </a:cubicBezTo>
                  <a:cubicBezTo>
                    <a:pt x="10376" y="10276"/>
                    <a:pt x="10588" y="10485"/>
                    <a:pt x="10800" y="10485"/>
                  </a:cubicBezTo>
                  <a:close/>
                  <a:moveTo>
                    <a:pt x="10800" y="9017"/>
                  </a:moveTo>
                  <a:cubicBezTo>
                    <a:pt x="11012" y="9017"/>
                    <a:pt x="11224" y="8808"/>
                    <a:pt x="11224" y="8598"/>
                  </a:cubicBezTo>
                  <a:cubicBezTo>
                    <a:pt x="11224" y="8388"/>
                    <a:pt x="11012" y="8179"/>
                    <a:pt x="10800" y="8179"/>
                  </a:cubicBezTo>
                  <a:cubicBezTo>
                    <a:pt x="10588" y="8179"/>
                    <a:pt x="10376" y="8388"/>
                    <a:pt x="10376" y="8598"/>
                  </a:cubicBezTo>
                  <a:cubicBezTo>
                    <a:pt x="10376" y="8808"/>
                    <a:pt x="10588" y="9017"/>
                    <a:pt x="10800" y="9017"/>
                  </a:cubicBezTo>
                  <a:close/>
                  <a:moveTo>
                    <a:pt x="12071" y="10485"/>
                  </a:moveTo>
                  <a:cubicBezTo>
                    <a:pt x="12282" y="10485"/>
                    <a:pt x="12494" y="10276"/>
                    <a:pt x="12494" y="10066"/>
                  </a:cubicBezTo>
                  <a:cubicBezTo>
                    <a:pt x="12494" y="9856"/>
                    <a:pt x="12282" y="9647"/>
                    <a:pt x="12071" y="9647"/>
                  </a:cubicBezTo>
                  <a:cubicBezTo>
                    <a:pt x="11859" y="9647"/>
                    <a:pt x="11647" y="9856"/>
                    <a:pt x="11647" y="10066"/>
                  </a:cubicBezTo>
                  <a:cubicBezTo>
                    <a:pt x="11647" y="10276"/>
                    <a:pt x="11859" y="10485"/>
                    <a:pt x="12071" y="10485"/>
                  </a:cubicBezTo>
                  <a:close/>
                  <a:moveTo>
                    <a:pt x="13341" y="11953"/>
                  </a:moveTo>
                  <a:cubicBezTo>
                    <a:pt x="13553" y="11953"/>
                    <a:pt x="13765" y="11744"/>
                    <a:pt x="13765" y="11534"/>
                  </a:cubicBezTo>
                  <a:cubicBezTo>
                    <a:pt x="13765" y="11324"/>
                    <a:pt x="13553" y="11115"/>
                    <a:pt x="13341" y="11115"/>
                  </a:cubicBezTo>
                  <a:cubicBezTo>
                    <a:pt x="13129" y="11115"/>
                    <a:pt x="12918" y="11324"/>
                    <a:pt x="12918" y="11534"/>
                  </a:cubicBezTo>
                  <a:cubicBezTo>
                    <a:pt x="12918" y="11744"/>
                    <a:pt x="13129" y="11953"/>
                    <a:pt x="13341" y="11953"/>
                  </a:cubicBezTo>
                  <a:close/>
                  <a:moveTo>
                    <a:pt x="13341" y="10485"/>
                  </a:moveTo>
                  <a:cubicBezTo>
                    <a:pt x="13553" y="10485"/>
                    <a:pt x="13765" y="10276"/>
                    <a:pt x="13765" y="10066"/>
                  </a:cubicBezTo>
                  <a:cubicBezTo>
                    <a:pt x="13765" y="9856"/>
                    <a:pt x="13553" y="9647"/>
                    <a:pt x="13341" y="9647"/>
                  </a:cubicBezTo>
                  <a:cubicBezTo>
                    <a:pt x="13129" y="9647"/>
                    <a:pt x="12918" y="9856"/>
                    <a:pt x="12918" y="10066"/>
                  </a:cubicBezTo>
                  <a:cubicBezTo>
                    <a:pt x="12918" y="10276"/>
                    <a:pt x="13129" y="10485"/>
                    <a:pt x="13341" y="10485"/>
                  </a:cubicBezTo>
                  <a:close/>
                  <a:moveTo>
                    <a:pt x="12071" y="9017"/>
                  </a:moveTo>
                  <a:cubicBezTo>
                    <a:pt x="12282" y="9017"/>
                    <a:pt x="12494" y="8808"/>
                    <a:pt x="12494" y="8598"/>
                  </a:cubicBezTo>
                  <a:cubicBezTo>
                    <a:pt x="12494" y="8388"/>
                    <a:pt x="12282" y="8179"/>
                    <a:pt x="12071" y="8179"/>
                  </a:cubicBezTo>
                  <a:cubicBezTo>
                    <a:pt x="11859" y="8179"/>
                    <a:pt x="11647" y="8388"/>
                    <a:pt x="11647" y="8598"/>
                  </a:cubicBezTo>
                  <a:cubicBezTo>
                    <a:pt x="11647" y="8808"/>
                    <a:pt x="11859" y="9017"/>
                    <a:pt x="12071" y="9017"/>
                  </a:cubicBezTo>
                  <a:close/>
                  <a:moveTo>
                    <a:pt x="13341" y="13421"/>
                  </a:moveTo>
                  <a:cubicBezTo>
                    <a:pt x="13553" y="13421"/>
                    <a:pt x="13765" y="13212"/>
                    <a:pt x="13765" y="13002"/>
                  </a:cubicBezTo>
                  <a:cubicBezTo>
                    <a:pt x="13765" y="12583"/>
                    <a:pt x="13553" y="12583"/>
                    <a:pt x="13341" y="12583"/>
                  </a:cubicBezTo>
                  <a:cubicBezTo>
                    <a:pt x="13129" y="12583"/>
                    <a:pt x="12918" y="12583"/>
                    <a:pt x="12918" y="13002"/>
                  </a:cubicBezTo>
                  <a:cubicBezTo>
                    <a:pt x="12918" y="13212"/>
                    <a:pt x="13129" y="13421"/>
                    <a:pt x="13341" y="13421"/>
                  </a:cubicBezTo>
                  <a:close/>
                  <a:moveTo>
                    <a:pt x="13341" y="9017"/>
                  </a:moveTo>
                  <a:cubicBezTo>
                    <a:pt x="13553" y="9017"/>
                    <a:pt x="13765" y="8808"/>
                    <a:pt x="13765" y="8598"/>
                  </a:cubicBezTo>
                  <a:cubicBezTo>
                    <a:pt x="13765" y="8388"/>
                    <a:pt x="13553" y="8179"/>
                    <a:pt x="13341" y="8179"/>
                  </a:cubicBezTo>
                  <a:cubicBezTo>
                    <a:pt x="13129" y="8179"/>
                    <a:pt x="12918" y="8388"/>
                    <a:pt x="12918" y="8598"/>
                  </a:cubicBezTo>
                  <a:cubicBezTo>
                    <a:pt x="12918" y="8808"/>
                    <a:pt x="13129" y="9017"/>
                    <a:pt x="13341" y="9017"/>
                  </a:cubicBezTo>
                  <a:close/>
                  <a:moveTo>
                    <a:pt x="8259" y="10485"/>
                  </a:moveTo>
                  <a:cubicBezTo>
                    <a:pt x="8471" y="10485"/>
                    <a:pt x="8682" y="10276"/>
                    <a:pt x="8682" y="10066"/>
                  </a:cubicBezTo>
                  <a:cubicBezTo>
                    <a:pt x="8682" y="9856"/>
                    <a:pt x="8471" y="9647"/>
                    <a:pt x="8259" y="9647"/>
                  </a:cubicBezTo>
                  <a:cubicBezTo>
                    <a:pt x="8047" y="9647"/>
                    <a:pt x="7835" y="9856"/>
                    <a:pt x="7835" y="10066"/>
                  </a:cubicBezTo>
                  <a:cubicBezTo>
                    <a:pt x="7835" y="10276"/>
                    <a:pt x="8047" y="10485"/>
                    <a:pt x="8259" y="10485"/>
                  </a:cubicBezTo>
                  <a:close/>
                  <a:moveTo>
                    <a:pt x="8259" y="11953"/>
                  </a:moveTo>
                  <a:cubicBezTo>
                    <a:pt x="8471" y="11953"/>
                    <a:pt x="8682" y="11744"/>
                    <a:pt x="8682" y="11534"/>
                  </a:cubicBezTo>
                  <a:cubicBezTo>
                    <a:pt x="8682" y="11324"/>
                    <a:pt x="8471" y="11115"/>
                    <a:pt x="8259" y="11115"/>
                  </a:cubicBezTo>
                  <a:cubicBezTo>
                    <a:pt x="8047" y="11115"/>
                    <a:pt x="7835" y="11324"/>
                    <a:pt x="7835" y="11534"/>
                  </a:cubicBezTo>
                  <a:cubicBezTo>
                    <a:pt x="7835" y="11744"/>
                    <a:pt x="8047" y="11953"/>
                    <a:pt x="8259" y="11953"/>
                  </a:cubicBezTo>
                  <a:close/>
                  <a:moveTo>
                    <a:pt x="8259" y="13421"/>
                  </a:moveTo>
                  <a:cubicBezTo>
                    <a:pt x="8471" y="13421"/>
                    <a:pt x="8682" y="13212"/>
                    <a:pt x="8682" y="13002"/>
                  </a:cubicBezTo>
                  <a:cubicBezTo>
                    <a:pt x="8682" y="12583"/>
                    <a:pt x="8471" y="12583"/>
                    <a:pt x="8259" y="12583"/>
                  </a:cubicBezTo>
                  <a:cubicBezTo>
                    <a:pt x="8047" y="12583"/>
                    <a:pt x="7835" y="12583"/>
                    <a:pt x="7835" y="13002"/>
                  </a:cubicBezTo>
                  <a:cubicBezTo>
                    <a:pt x="7835" y="13212"/>
                    <a:pt x="8047" y="13421"/>
                    <a:pt x="8259" y="13421"/>
                  </a:cubicBezTo>
                  <a:close/>
                  <a:moveTo>
                    <a:pt x="10800" y="11953"/>
                  </a:moveTo>
                  <a:cubicBezTo>
                    <a:pt x="11012" y="11953"/>
                    <a:pt x="11224" y="11744"/>
                    <a:pt x="11224" y="11534"/>
                  </a:cubicBezTo>
                  <a:cubicBezTo>
                    <a:pt x="11224" y="11324"/>
                    <a:pt x="11012" y="11115"/>
                    <a:pt x="10800" y="11115"/>
                  </a:cubicBezTo>
                  <a:cubicBezTo>
                    <a:pt x="10588" y="11115"/>
                    <a:pt x="10376" y="11324"/>
                    <a:pt x="10376" y="11534"/>
                  </a:cubicBezTo>
                  <a:cubicBezTo>
                    <a:pt x="10376" y="11744"/>
                    <a:pt x="10588" y="11953"/>
                    <a:pt x="10800" y="11953"/>
                  </a:cubicBezTo>
                  <a:close/>
                  <a:moveTo>
                    <a:pt x="8259" y="9017"/>
                  </a:moveTo>
                  <a:cubicBezTo>
                    <a:pt x="8471" y="9017"/>
                    <a:pt x="8682" y="8808"/>
                    <a:pt x="8682" y="8598"/>
                  </a:cubicBezTo>
                  <a:cubicBezTo>
                    <a:pt x="8682" y="8388"/>
                    <a:pt x="8471" y="8179"/>
                    <a:pt x="8259" y="8179"/>
                  </a:cubicBezTo>
                  <a:cubicBezTo>
                    <a:pt x="8047" y="8179"/>
                    <a:pt x="7835" y="8388"/>
                    <a:pt x="7835" y="8598"/>
                  </a:cubicBezTo>
                  <a:cubicBezTo>
                    <a:pt x="7835" y="8808"/>
                    <a:pt x="8047" y="9017"/>
                    <a:pt x="8259" y="9017"/>
                  </a:cubicBezTo>
                  <a:close/>
                  <a:moveTo>
                    <a:pt x="9529" y="11953"/>
                  </a:moveTo>
                  <a:cubicBezTo>
                    <a:pt x="9741" y="11953"/>
                    <a:pt x="9953" y="11744"/>
                    <a:pt x="9953" y="11534"/>
                  </a:cubicBezTo>
                  <a:cubicBezTo>
                    <a:pt x="9953" y="11324"/>
                    <a:pt x="9741" y="11115"/>
                    <a:pt x="9529" y="11115"/>
                  </a:cubicBezTo>
                  <a:cubicBezTo>
                    <a:pt x="9318" y="11115"/>
                    <a:pt x="9106" y="11324"/>
                    <a:pt x="9106" y="11534"/>
                  </a:cubicBezTo>
                  <a:cubicBezTo>
                    <a:pt x="9106" y="11744"/>
                    <a:pt x="9318" y="11953"/>
                    <a:pt x="9529" y="11953"/>
                  </a:cubicBezTo>
                  <a:close/>
                  <a:moveTo>
                    <a:pt x="9529" y="13421"/>
                  </a:moveTo>
                  <a:cubicBezTo>
                    <a:pt x="9741" y="13421"/>
                    <a:pt x="9953" y="13212"/>
                    <a:pt x="9953" y="13002"/>
                  </a:cubicBezTo>
                  <a:cubicBezTo>
                    <a:pt x="9953" y="12583"/>
                    <a:pt x="9741" y="12583"/>
                    <a:pt x="9529" y="12583"/>
                  </a:cubicBezTo>
                  <a:cubicBezTo>
                    <a:pt x="9318" y="12583"/>
                    <a:pt x="9106" y="12583"/>
                    <a:pt x="9106" y="13002"/>
                  </a:cubicBezTo>
                  <a:cubicBezTo>
                    <a:pt x="9106" y="13212"/>
                    <a:pt x="9318" y="13421"/>
                    <a:pt x="9529" y="13421"/>
                  </a:cubicBezTo>
                  <a:close/>
                  <a:moveTo>
                    <a:pt x="10800" y="13421"/>
                  </a:moveTo>
                  <a:cubicBezTo>
                    <a:pt x="11012" y="13421"/>
                    <a:pt x="11224" y="13212"/>
                    <a:pt x="11224" y="13002"/>
                  </a:cubicBezTo>
                  <a:cubicBezTo>
                    <a:pt x="11224" y="12583"/>
                    <a:pt x="11012" y="12583"/>
                    <a:pt x="10800" y="12583"/>
                  </a:cubicBezTo>
                  <a:cubicBezTo>
                    <a:pt x="10588" y="12583"/>
                    <a:pt x="10376" y="12583"/>
                    <a:pt x="10376" y="13002"/>
                  </a:cubicBezTo>
                  <a:cubicBezTo>
                    <a:pt x="10376" y="13212"/>
                    <a:pt x="10588" y="13421"/>
                    <a:pt x="10800" y="13421"/>
                  </a:cubicBezTo>
                  <a:close/>
                  <a:moveTo>
                    <a:pt x="9529" y="9017"/>
                  </a:moveTo>
                  <a:cubicBezTo>
                    <a:pt x="9741" y="9017"/>
                    <a:pt x="9953" y="8808"/>
                    <a:pt x="9953" y="8598"/>
                  </a:cubicBezTo>
                  <a:cubicBezTo>
                    <a:pt x="9953" y="8388"/>
                    <a:pt x="9741" y="8179"/>
                    <a:pt x="9529" y="8179"/>
                  </a:cubicBezTo>
                  <a:cubicBezTo>
                    <a:pt x="9318" y="8179"/>
                    <a:pt x="9106" y="8388"/>
                    <a:pt x="9106" y="8598"/>
                  </a:cubicBezTo>
                  <a:cubicBezTo>
                    <a:pt x="9106" y="8808"/>
                    <a:pt x="9318" y="9017"/>
                    <a:pt x="9529" y="9017"/>
                  </a:cubicBezTo>
                  <a:close/>
                  <a:moveTo>
                    <a:pt x="9529" y="10485"/>
                  </a:moveTo>
                  <a:cubicBezTo>
                    <a:pt x="9741" y="10485"/>
                    <a:pt x="9953" y="10276"/>
                    <a:pt x="9953" y="10066"/>
                  </a:cubicBezTo>
                  <a:cubicBezTo>
                    <a:pt x="9953" y="9856"/>
                    <a:pt x="9741" y="9647"/>
                    <a:pt x="9529" y="9647"/>
                  </a:cubicBezTo>
                  <a:cubicBezTo>
                    <a:pt x="9318" y="9647"/>
                    <a:pt x="9106" y="9856"/>
                    <a:pt x="9106" y="10066"/>
                  </a:cubicBezTo>
                  <a:cubicBezTo>
                    <a:pt x="9106" y="10276"/>
                    <a:pt x="9318" y="10485"/>
                    <a:pt x="9529" y="10485"/>
                  </a:cubicBezTo>
                  <a:close/>
                  <a:moveTo>
                    <a:pt x="6988" y="839"/>
                  </a:moveTo>
                  <a:cubicBezTo>
                    <a:pt x="14612" y="839"/>
                    <a:pt x="14612" y="839"/>
                    <a:pt x="14612" y="839"/>
                  </a:cubicBezTo>
                  <a:cubicBezTo>
                    <a:pt x="14612" y="4614"/>
                    <a:pt x="14612" y="4614"/>
                    <a:pt x="14612" y="4614"/>
                  </a:cubicBezTo>
                  <a:cubicBezTo>
                    <a:pt x="15459" y="4614"/>
                    <a:pt x="15459" y="4614"/>
                    <a:pt x="15459" y="4614"/>
                  </a:cubicBezTo>
                  <a:cubicBezTo>
                    <a:pt x="15459" y="0"/>
                    <a:pt x="15459" y="0"/>
                    <a:pt x="15459" y="0"/>
                  </a:cubicBezTo>
                  <a:cubicBezTo>
                    <a:pt x="6141" y="0"/>
                    <a:pt x="6141" y="0"/>
                    <a:pt x="6141" y="0"/>
                  </a:cubicBezTo>
                  <a:cubicBezTo>
                    <a:pt x="6141" y="4614"/>
                    <a:pt x="6141" y="4614"/>
                    <a:pt x="6141" y="4614"/>
                  </a:cubicBezTo>
                  <a:cubicBezTo>
                    <a:pt x="6988" y="4614"/>
                    <a:pt x="6988" y="4614"/>
                    <a:pt x="6988" y="4614"/>
                  </a:cubicBezTo>
                  <a:lnTo>
                    <a:pt x="6988" y="839"/>
                  </a:lnTo>
                  <a:close/>
                  <a:moveTo>
                    <a:pt x="14612" y="20551"/>
                  </a:moveTo>
                  <a:cubicBezTo>
                    <a:pt x="6988" y="20551"/>
                    <a:pt x="6988" y="20551"/>
                    <a:pt x="6988" y="20551"/>
                  </a:cubicBezTo>
                  <a:cubicBezTo>
                    <a:pt x="6988" y="16777"/>
                    <a:pt x="6988" y="16777"/>
                    <a:pt x="6988" y="16777"/>
                  </a:cubicBezTo>
                  <a:cubicBezTo>
                    <a:pt x="6141" y="16777"/>
                    <a:pt x="6141" y="16777"/>
                    <a:pt x="6141" y="16777"/>
                  </a:cubicBezTo>
                  <a:cubicBezTo>
                    <a:pt x="6141" y="21600"/>
                    <a:pt x="6141" y="21600"/>
                    <a:pt x="6141" y="21600"/>
                  </a:cubicBezTo>
                  <a:cubicBezTo>
                    <a:pt x="15459" y="21600"/>
                    <a:pt x="15459" y="21600"/>
                    <a:pt x="15459" y="21600"/>
                  </a:cubicBezTo>
                  <a:cubicBezTo>
                    <a:pt x="15459" y="16777"/>
                    <a:pt x="15459" y="16777"/>
                    <a:pt x="15459" y="16777"/>
                  </a:cubicBezTo>
                  <a:cubicBezTo>
                    <a:pt x="14612" y="16777"/>
                    <a:pt x="14612" y="16777"/>
                    <a:pt x="14612" y="16777"/>
                  </a:cubicBezTo>
                  <a:lnTo>
                    <a:pt x="14612" y="20551"/>
                  </a:lnTo>
                  <a:close/>
                  <a:moveTo>
                    <a:pt x="21600" y="6082"/>
                  </a:moveTo>
                  <a:cubicBezTo>
                    <a:pt x="21600" y="15518"/>
                    <a:pt x="21600" y="15518"/>
                    <a:pt x="21600" y="15518"/>
                  </a:cubicBezTo>
                  <a:cubicBezTo>
                    <a:pt x="0" y="15518"/>
                    <a:pt x="0" y="15518"/>
                    <a:pt x="0" y="15518"/>
                  </a:cubicBezTo>
                  <a:cubicBezTo>
                    <a:pt x="0" y="6082"/>
                    <a:pt x="0" y="6082"/>
                    <a:pt x="0" y="6082"/>
                  </a:cubicBezTo>
                  <a:lnTo>
                    <a:pt x="21600" y="6082"/>
                  </a:lnTo>
                  <a:close/>
                  <a:moveTo>
                    <a:pt x="6141" y="7130"/>
                  </a:moveTo>
                  <a:cubicBezTo>
                    <a:pt x="847" y="7130"/>
                    <a:pt x="847" y="7130"/>
                    <a:pt x="847" y="7130"/>
                  </a:cubicBezTo>
                  <a:cubicBezTo>
                    <a:pt x="847" y="14470"/>
                    <a:pt x="847" y="14470"/>
                    <a:pt x="847" y="14470"/>
                  </a:cubicBezTo>
                  <a:cubicBezTo>
                    <a:pt x="6141" y="14470"/>
                    <a:pt x="6141" y="14470"/>
                    <a:pt x="6141" y="14470"/>
                  </a:cubicBezTo>
                  <a:lnTo>
                    <a:pt x="6141" y="7130"/>
                  </a:lnTo>
                  <a:close/>
                  <a:moveTo>
                    <a:pt x="14824" y="7130"/>
                  </a:moveTo>
                  <a:cubicBezTo>
                    <a:pt x="6776" y="7130"/>
                    <a:pt x="6776" y="7130"/>
                    <a:pt x="6776" y="7130"/>
                  </a:cubicBezTo>
                  <a:cubicBezTo>
                    <a:pt x="6776" y="14470"/>
                    <a:pt x="6776" y="14470"/>
                    <a:pt x="6776" y="14470"/>
                  </a:cubicBezTo>
                  <a:cubicBezTo>
                    <a:pt x="14824" y="14470"/>
                    <a:pt x="14824" y="14470"/>
                    <a:pt x="14824" y="14470"/>
                  </a:cubicBezTo>
                  <a:lnTo>
                    <a:pt x="14824" y="7130"/>
                  </a:lnTo>
                  <a:close/>
                  <a:moveTo>
                    <a:pt x="20753" y="7130"/>
                  </a:moveTo>
                  <a:cubicBezTo>
                    <a:pt x="15459" y="7130"/>
                    <a:pt x="15459" y="7130"/>
                    <a:pt x="15459" y="7130"/>
                  </a:cubicBezTo>
                  <a:cubicBezTo>
                    <a:pt x="15459" y="14470"/>
                    <a:pt x="15459" y="14470"/>
                    <a:pt x="15459" y="14470"/>
                  </a:cubicBezTo>
                  <a:cubicBezTo>
                    <a:pt x="20753" y="14470"/>
                    <a:pt x="20753" y="14470"/>
                    <a:pt x="20753" y="14470"/>
                  </a:cubicBezTo>
                  <a:lnTo>
                    <a:pt x="20753" y="713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3702617" y="2715529"/>
              <a:ext cx="197694" cy="2000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  <a:moveTo>
                    <a:pt x="20736" y="20531"/>
                  </a:moveTo>
                  <a:cubicBezTo>
                    <a:pt x="1080" y="20531"/>
                    <a:pt x="1080" y="20531"/>
                    <a:pt x="1080" y="20531"/>
                  </a:cubicBezTo>
                  <a:cubicBezTo>
                    <a:pt x="1080" y="5347"/>
                    <a:pt x="1080" y="5347"/>
                    <a:pt x="1080" y="5347"/>
                  </a:cubicBezTo>
                  <a:cubicBezTo>
                    <a:pt x="20736" y="5347"/>
                    <a:pt x="20736" y="5347"/>
                    <a:pt x="20736" y="5347"/>
                  </a:cubicBezTo>
                  <a:lnTo>
                    <a:pt x="20736" y="20531"/>
                  </a:lnTo>
                  <a:close/>
                  <a:moveTo>
                    <a:pt x="20736" y="4277"/>
                  </a:moveTo>
                  <a:cubicBezTo>
                    <a:pt x="1080" y="4277"/>
                    <a:pt x="1080" y="4277"/>
                    <a:pt x="1080" y="4277"/>
                  </a:cubicBezTo>
                  <a:cubicBezTo>
                    <a:pt x="1080" y="1069"/>
                    <a:pt x="1080" y="1069"/>
                    <a:pt x="1080" y="1069"/>
                  </a:cubicBezTo>
                  <a:cubicBezTo>
                    <a:pt x="20736" y="1069"/>
                    <a:pt x="20736" y="1069"/>
                    <a:pt x="20736" y="1069"/>
                  </a:cubicBezTo>
                  <a:lnTo>
                    <a:pt x="20736" y="4277"/>
                  </a:lnTo>
                  <a:close/>
                  <a:moveTo>
                    <a:pt x="17064" y="13046"/>
                  </a:moveTo>
                  <a:cubicBezTo>
                    <a:pt x="4536" y="13046"/>
                    <a:pt x="4536" y="13046"/>
                    <a:pt x="4536" y="13046"/>
                  </a:cubicBezTo>
                  <a:cubicBezTo>
                    <a:pt x="4536" y="11335"/>
                    <a:pt x="4536" y="11335"/>
                    <a:pt x="4536" y="11335"/>
                  </a:cubicBezTo>
                  <a:cubicBezTo>
                    <a:pt x="17064" y="11335"/>
                    <a:pt x="17064" y="11335"/>
                    <a:pt x="17064" y="11335"/>
                  </a:cubicBezTo>
                  <a:lnTo>
                    <a:pt x="17064" y="13046"/>
                  </a:lnTo>
                  <a:close/>
                  <a:moveTo>
                    <a:pt x="14904" y="10265"/>
                  </a:moveTo>
                  <a:cubicBezTo>
                    <a:pt x="6696" y="10265"/>
                    <a:pt x="6696" y="10265"/>
                    <a:pt x="6696" y="10265"/>
                  </a:cubicBezTo>
                  <a:cubicBezTo>
                    <a:pt x="6696" y="9410"/>
                    <a:pt x="6696" y="9410"/>
                    <a:pt x="6696" y="9410"/>
                  </a:cubicBezTo>
                  <a:cubicBezTo>
                    <a:pt x="14904" y="9410"/>
                    <a:pt x="14904" y="9410"/>
                    <a:pt x="14904" y="9410"/>
                  </a:cubicBezTo>
                  <a:lnTo>
                    <a:pt x="14904" y="10265"/>
                  </a:lnTo>
                  <a:close/>
                  <a:moveTo>
                    <a:pt x="2376" y="2780"/>
                  </a:moveTo>
                  <a:cubicBezTo>
                    <a:pt x="2376" y="2566"/>
                    <a:pt x="2592" y="2352"/>
                    <a:pt x="2808" y="2352"/>
                  </a:cubicBezTo>
                  <a:cubicBezTo>
                    <a:pt x="3240" y="2352"/>
                    <a:pt x="3456" y="2566"/>
                    <a:pt x="3456" y="2780"/>
                  </a:cubicBezTo>
                  <a:cubicBezTo>
                    <a:pt x="3456" y="3208"/>
                    <a:pt x="3240" y="3422"/>
                    <a:pt x="2808" y="3422"/>
                  </a:cubicBezTo>
                  <a:cubicBezTo>
                    <a:pt x="2592" y="3422"/>
                    <a:pt x="2376" y="3208"/>
                    <a:pt x="2376" y="2780"/>
                  </a:cubicBezTo>
                  <a:close/>
                  <a:moveTo>
                    <a:pt x="4104" y="2780"/>
                  </a:moveTo>
                  <a:cubicBezTo>
                    <a:pt x="4104" y="2566"/>
                    <a:pt x="4536" y="2352"/>
                    <a:pt x="4752" y="2352"/>
                  </a:cubicBezTo>
                  <a:cubicBezTo>
                    <a:pt x="4968" y="2352"/>
                    <a:pt x="5184" y="2566"/>
                    <a:pt x="5184" y="2780"/>
                  </a:cubicBezTo>
                  <a:cubicBezTo>
                    <a:pt x="5184" y="3208"/>
                    <a:pt x="4968" y="3422"/>
                    <a:pt x="4752" y="3422"/>
                  </a:cubicBezTo>
                  <a:cubicBezTo>
                    <a:pt x="4536" y="3422"/>
                    <a:pt x="4104" y="3208"/>
                    <a:pt x="4104" y="2780"/>
                  </a:cubicBezTo>
                  <a:close/>
                  <a:moveTo>
                    <a:pt x="6048" y="2780"/>
                  </a:moveTo>
                  <a:cubicBezTo>
                    <a:pt x="6048" y="2566"/>
                    <a:pt x="6264" y="2352"/>
                    <a:pt x="6480" y="2352"/>
                  </a:cubicBezTo>
                  <a:cubicBezTo>
                    <a:pt x="6912" y="2352"/>
                    <a:pt x="7128" y="2566"/>
                    <a:pt x="7128" y="2780"/>
                  </a:cubicBezTo>
                  <a:cubicBezTo>
                    <a:pt x="7128" y="3208"/>
                    <a:pt x="6912" y="3422"/>
                    <a:pt x="6480" y="3422"/>
                  </a:cubicBezTo>
                  <a:cubicBezTo>
                    <a:pt x="6264" y="3422"/>
                    <a:pt x="6048" y="3208"/>
                    <a:pt x="6048" y="278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8053103" y="406209"/>
              <a:ext cx="197694" cy="1988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  <a:moveTo>
                    <a:pt x="20736" y="20520"/>
                  </a:moveTo>
                  <a:cubicBezTo>
                    <a:pt x="1080" y="20520"/>
                    <a:pt x="1080" y="20520"/>
                    <a:pt x="1080" y="20520"/>
                  </a:cubicBezTo>
                  <a:cubicBezTo>
                    <a:pt x="1080" y="5184"/>
                    <a:pt x="1080" y="5184"/>
                    <a:pt x="1080" y="5184"/>
                  </a:cubicBezTo>
                  <a:cubicBezTo>
                    <a:pt x="20736" y="5184"/>
                    <a:pt x="20736" y="5184"/>
                    <a:pt x="20736" y="5184"/>
                  </a:cubicBezTo>
                  <a:lnTo>
                    <a:pt x="20736" y="20520"/>
                  </a:lnTo>
                  <a:close/>
                  <a:moveTo>
                    <a:pt x="20736" y="4320"/>
                  </a:moveTo>
                  <a:cubicBezTo>
                    <a:pt x="1080" y="4320"/>
                    <a:pt x="1080" y="4320"/>
                    <a:pt x="1080" y="4320"/>
                  </a:cubicBezTo>
                  <a:cubicBezTo>
                    <a:pt x="1080" y="864"/>
                    <a:pt x="1080" y="864"/>
                    <a:pt x="1080" y="864"/>
                  </a:cubicBezTo>
                  <a:cubicBezTo>
                    <a:pt x="20736" y="864"/>
                    <a:pt x="20736" y="864"/>
                    <a:pt x="20736" y="864"/>
                  </a:cubicBezTo>
                  <a:lnTo>
                    <a:pt x="20736" y="4320"/>
                  </a:lnTo>
                  <a:close/>
                  <a:moveTo>
                    <a:pt x="17064" y="12960"/>
                  </a:moveTo>
                  <a:cubicBezTo>
                    <a:pt x="4536" y="12960"/>
                    <a:pt x="4536" y="12960"/>
                    <a:pt x="4536" y="12960"/>
                  </a:cubicBezTo>
                  <a:cubicBezTo>
                    <a:pt x="4536" y="11232"/>
                    <a:pt x="4536" y="11232"/>
                    <a:pt x="4536" y="11232"/>
                  </a:cubicBezTo>
                  <a:cubicBezTo>
                    <a:pt x="17064" y="11232"/>
                    <a:pt x="17064" y="11232"/>
                    <a:pt x="17064" y="11232"/>
                  </a:cubicBezTo>
                  <a:lnTo>
                    <a:pt x="17064" y="12960"/>
                  </a:lnTo>
                  <a:close/>
                  <a:moveTo>
                    <a:pt x="14904" y="10368"/>
                  </a:moveTo>
                  <a:cubicBezTo>
                    <a:pt x="6696" y="10368"/>
                    <a:pt x="6696" y="10368"/>
                    <a:pt x="6696" y="10368"/>
                  </a:cubicBezTo>
                  <a:cubicBezTo>
                    <a:pt x="6696" y="9288"/>
                    <a:pt x="6696" y="9288"/>
                    <a:pt x="6696" y="9288"/>
                  </a:cubicBezTo>
                  <a:cubicBezTo>
                    <a:pt x="14904" y="9288"/>
                    <a:pt x="14904" y="9288"/>
                    <a:pt x="14904" y="9288"/>
                  </a:cubicBezTo>
                  <a:lnTo>
                    <a:pt x="14904" y="10368"/>
                  </a:lnTo>
                  <a:close/>
                  <a:moveTo>
                    <a:pt x="2376" y="2808"/>
                  </a:moveTo>
                  <a:cubicBezTo>
                    <a:pt x="2376" y="2376"/>
                    <a:pt x="2592" y="2160"/>
                    <a:pt x="2808" y="2160"/>
                  </a:cubicBezTo>
                  <a:cubicBezTo>
                    <a:pt x="3240" y="2160"/>
                    <a:pt x="3456" y="2376"/>
                    <a:pt x="3456" y="2808"/>
                  </a:cubicBezTo>
                  <a:cubicBezTo>
                    <a:pt x="3456" y="3024"/>
                    <a:pt x="3240" y="3240"/>
                    <a:pt x="2808" y="3240"/>
                  </a:cubicBezTo>
                  <a:cubicBezTo>
                    <a:pt x="2592" y="3240"/>
                    <a:pt x="2376" y="3024"/>
                    <a:pt x="2376" y="2808"/>
                  </a:cubicBezTo>
                  <a:close/>
                  <a:moveTo>
                    <a:pt x="4104" y="2808"/>
                  </a:moveTo>
                  <a:cubicBezTo>
                    <a:pt x="4104" y="2376"/>
                    <a:pt x="4536" y="2160"/>
                    <a:pt x="4752" y="2160"/>
                  </a:cubicBezTo>
                  <a:cubicBezTo>
                    <a:pt x="4968" y="2160"/>
                    <a:pt x="5184" y="2376"/>
                    <a:pt x="5184" y="2808"/>
                  </a:cubicBezTo>
                  <a:cubicBezTo>
                    <a:pt x="5184" y="3024"/>
                    <a:pt x="4968" y="3240"/>
                    <a:pt x="4752" y="3240"/>
                  </a:cubicBezTo>
                  <a:cubicBezTo>
                    <a:pt x="4536" y="3240"/>
                    <a:pt x="4104" y="3024"/>
                    <a:pt x="4104" y="2808"/>
                  </a:cubicBezTo>
                  <a:close/>
                  <a:moveTo>
                    <a:pt x="6048" y="2808"/>
                  </a:moveTo>
                  <a:cubicBezTo>
                    <a:pt x="6048" y="2376"/>
                    <a:pt x="6264" y="2160"/>
                    <a:pt x="6480" y="2160"/>
                  </a:cubicBezTo>
                  <a:cubicBezTo>
                    <a:pt x="6912" y="2160"/>
                    <a:pt x="7128" y="2376"/>
                    <a:pt x="7128" y="2808"/>
                  </a:cubicBezTo>
                  <a:cubicBezTo>
                    <a:pt x="7128" y="3024"/>
                    <a:pt x="6912" y="3240"/>
                    <a:pt x="6480" y="3240"/>
                  </a:cubicBezTo>
                  <a:cubicBezTo>
                    <a:pt x="6264" y="3240"/>
                    <a:pt x="6048" y="3024"/>
                    <a:pt x="6048" y="280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6958634" y="3141902"/>
              <a:ext cx="190566" cy="135756"/>
            </a:xfrm>
            <a:custGeom>
              <a:rect b="b" l="l" r="r" t="t"/>
              <a:pathLst>
                <a:path extrusionOk="0" h="21600" w="21600">
                  <a:moveTo>
                    <a:pt x="21600" y="3381"/>
                  </a:moveTo>
                  <a:lnTo>
                    <a:pt x="4159" y="3381"/>
                  </a:lnTo>
                  <a:lnTo>
                    <a:pt x="3488" y="0"/>
                  </a:lnTo>
                  <a:lnTo>
                    <a:pt x="0" y="0"/>
                  </a:lnTo>
                  <a:lnTo>
                    <a:pt x="0" y="2066"/>
                  </a:lnTo>
                  <a:lnTo>
                    <a:pt x="2415" y="2066"/>
                  </a:lnTo>
                  <a:lnTo>
                    <a:pt x="6306" y="21600"/>
                  </a:lnTo>
                  <a:lnTo>
                    <a:pt x="18380" y="21600"/>
                  </a:lnTo>
                  <a:lnTo>
                    <a:pt x="18917" y="19534"/>
                  </a:lnTo>
                  <a:lnTo>
                    <a:pt x="7379" y="19534"/>
                  </a:lnTo>
                  <a:lnTo>
                    <a:pt x="6976" y="17280"/>
                  </a:lnTo>
                  <a:lnTo>
                    <a:pt x="19319" y="17280"/>
                  </a:lnTo>
                  <a:lnTo>
                    <a:pt x="21600" y="3381"/>
                  </a:lnTo>
                  <a:close/>
                  <a:moveTo>
                    <a:pt x="6708" y="15965"/>
                  </a:moveTo>
                  <a:lnTo>
                    <a:pt x="4427" y="4883"/>
                  </a:lnTo>
                  <a:lnTo>
                    <a:pt x="20258" y="4883"/>
                  </a:lnTo>
                  <a:lnTo>
                    <a:pt x="18380" y="15965"/>
                  </a:lnTo>
                  <a:lnTo>
                    <a:pt x="6708" y="1596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7030090" y="3216539"/>
              <a:ext cx="77436" cy="12690"/>
            </a:xfrm>
            <a:custGeom>
              <a:rect b="b" l="l" r="r" t="t"/>
              <a:pathLst>
                <a:path extrusionOk="0" h="21600" w="21600">
                  <a:moveTo>
                    <a:pt x="655" y="21600"/>
                  </a:moveTo>
                  <a:lnTo>
                    <a:pt x="20945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655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7021753" y="3185573"/>
              <a:ext cx="92880" cy="12690"/>
            </a:xfrm>
            <a:custGeom>
              <a:rect b="b" l="l" r="r" t="t"/>
              <a:pathLst>
                <a:path extrusionOk="0" h="21600" w="21600">
                  <a:moveTo>
                    <a:pt x="547" y="21600"/>
                  </a:moveTo>
                  <a:lnTo>
                    <a:pt x="21327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547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329889" y="929051"/>
              <a:ext cx="267948" cy="123876"/>
            </a:xfrm>
            <a:custGeom>
              <a:rect b="b" l="l" r="r" t="t"/>
              <a:pathLst>
                <a:path extrusionOk="0" h="21600" w="21600">
                  <a:moveTo>
                    <a:pt x="19593" y="9463"/>
                  </a:moveTo>
                  <a:lnTo>
                    <a:pt x="21600" y="7611"/>
                  </a:lnTo>
                  <a:lnTo>
                    <a:pt x="10896" y="0"/>
                  </a:lnTo>
                  <a:lnTo>
                    <a:pt x="0" y="7611"/>
                  </a:lnTo>
                  <a:lnTo>
                    <a:pt x="10896" y="15634"/>
                  </a:lnTo>
                  <a:lnTo>
                    <a:pt x="18924" y="9669"/>
                  </a:lnTo>
                  <a:lnTo>
                    <a:pt x="18924" y="18103"/>
                  </a:lnTo>
                  <a:lnTo>
                    <a:pt x="18446" y="18103"/>
                  </a:lnTo>
                  <a:lnTo>
                    <a:pt x="18446" y="21600"/>
                  </a:lnTo>
                  <a:lnTo>
                    <a:pt x="20549" y="21600"/>
                  </a:lnTo>
                  <a:lnTo>
                    <a:pt x="20549" y="18103"/>
                  </a:lnTo>
                  <a:lnTo>
                    <a:pt x="19593" y="18103"/>
                  </a:lnTo>
                  <a:lnTo>
                    <a:pt x="19593" y="946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381099" y="1010038"/>
              <a:ext cx="163134" cy="8812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6704"/>
                  </a:lnTo>
                  <a:lnTo>
                    <a:pt x="4226" y="16704"/>
                  </a:lnTo>
                  <a:lnTo>
                    <a:pt x="4226" y="21600"/>
                  </a:lnTo>
                  <a:lnTo>
                    <a:pt x="18470" y="21600"/>
                  </a:lnTo>
                  <a:lnTo>
                    <a:pt x="18470" y="16704"/>
                  </a:lnTo>
                  <a:lnTo>
                    <a:pt x="21600" y="16704"/>
                  </a:lnTo>
                  <a:lnTo>
                    <a:pt x="21600" y="0"/>
                  </a:lnTo>
                  <a:lnTo>
                    <a:pt x="11113" y="6624"/>
                  </a:lnTo>
                  <a:lnTo>
                    <a:pt x="0" y="0"/>
                  </a:lnTo>
                  <a:close/>
                  <a:moveTo>
                    <a:pt x="20348" y="14400"/>
                  </a:moveTo>
                  <a:lnTo>
                    <a:pt x="17217" y="14400"/>
                  </a:lnTo>
                  <a:lnTo>
                    <a:pt x="17217" y="19872"/>
                  </a:lnTo>
                  <a:lnTo>
                    <a:pt x="5322" y="19872"/>
                  </a:lnTo>
                  <a:lnTo>
                    <a:pt x="5322" y="14400"/>
                  </a:lnTo>
                  <a:lnTo>
                    <a:pt x="1096" y="14400"/>
                  </a:lnTo>
                  <a:lnTo>
                    <a:pt x="1096" y="2880"/>
                  </a:lnTo>
                  <a:lnTo>
                    <a:pt x="11113" y="9216"/>
                  </a:lnTo>
                  <a:lnTo>
                    <a:pt x="20348" y="3168"/>
                  </a:lnTo>
                  <a:lnTo>
                    <a:pt x="20348" y="144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8444920" y="3100218"/>
              <a:ext cx="206010" cy="20725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31" y="20613"/>
                  </a:moveTo>
                  <a:lnTo>
                    <a:pt x="993" y="20613"/>
                  </a:lnTo>
                  <a:lnTo>
                    <a:pt x="993" y="1111"/>
                  </a:lnTo>
                  <a:lnTo>
                    <a:pt x="20731" y="1111"/>
                  </a:lnTo>
                  <a:lnTo>
                    <a:pt x="20731" y="206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8483031" y="3158576"/>
              <a:ext cx="129816" cy="120312"/>
            </a:xfrm>
            <a:custGeom>
              <a:rect b="b" l="l" r="r" t="t"/>
              <a:pathLst>
                <a:path extrusionOk="0" h="21600" w="21600">
                  <a:moveTo>
                    <a:pt x="1571" y="14188"/>
                  </a:moveTo>
                  <a:lnTo>
                    <a:pt x="5105" y="14188"/>
                  </a:lnTo>
                  <a:lnTo>
                    <a:pt x="5105" y="21600"/>
                  </a:lnTo>
                  <a:lnTo>
                    <a:pt x="6480" y="21600"/>
                  </a:lnTo>
                  <a:lnTo>
                    <a:pt x="6480" y="9318"/>
                  </a:lnTo>
                  <a:lnTo>
                    <a:pt x="10211" y="9318"/>
                  </a:lnTo>
                  <a:lnTo>
                    <a:pt x="10211" y="21600"/>
                  </a:lnTo>
                  <a:lnTo>
                    <a:pt x="11782" y="21600"/>
                  </a:lnTo>
                  <a:lnTo>
                    <a:pt x="11782" y="6353"/>
                  </a:lnTo>
                  <a:lnTo>
                    <a:pt x="15120" y="6353"/>
                  </a:lnTo>
                  <a:lnTo>
                    <a:pt x="15120" y="21600"/>
                  </a:lnTo>
                  <a:lnTo>
                    <a:pt x="16691" y="21600"/>
                  </a:lnTo>
                  <a:lnTo>
                    <a:pt x="16691" y="1482"/>
                  </a:lnTo>
                  <a:lnTo>
                    <a:pt x="20422" y="1482"/>
                  </a:lnTo>
                  <a:lnTo>
                    <a:pt x="20422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5316" y="0"/>
                  </a:lnTo>
                  <a:lnTo>
                    <a:pt x="15316" y="4871"/>
                  </a:lnTo>
                  <a:lnTo>
                    <a:pt x="10211" y="4871"/>
                  </a:lnTo>
                  <a:lnTo>
                    <a:pt x="10211" y="7412"/>
                  </a:lnTo>
                  <a:lnTo>
                    <a:pt x="5105" y="7412"/>
                  </a:lnTo>
                  <a:lnTo>
                    <a:pt x="5105" y="12494"/>
                  </a:lnTo>
                  <a:lnTo>
                    <a:pt x="0" y="12494"/>
                  </a:lnTo>
                  <a:lnTo>
                    <a:pt x="0" y="21600"/>
                  </a:lnTo>
                  <a:lnTo>
                    <a:pt x="1571" y="21600"/>
                  </a:lnTo>
                  <a:lnTo>
                    <a:pt x="1571" y="1418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8109350" y="1416164"/>
              <a:ext cx="169477" cy="206064"/>
            </a:xfrm>
            <a:custGeom>
              <a:rect b="b" l="l" r="r" t="t"/>
              <a:pathLst>
                <a:path extrusionOk="0" h="21600" w="20493">
                  <a:moveTo>
                    <a:pt x="16143" y="4194"/>
                  </a:moveTo>
                  <a:cubicBezTo>
                    <a:pt x="17823" y="5872"/>
                    <a:pt x="18783" y="7759"/>
                    <a:pt x="18543" y="9856"/>
                  </a:cubicBezTo>
                  <a:cubicBezTo>
                    <a:pt x="18543" y="10276"/>
                    <a:pt x="18303" y="10485"/>
                    <a:pt x="18063" y="10485"/>
                  </a:cubicBezTo>
                  <a:cubicBezTo>
                    <a:pt x="18063" y="10485"/>
                    <a:pt x="18063" y="10485"/>
                    <a:pt x="18063" y="10485"/>
                  </a:cubicBezTo>
                  <a:cubicBezTo>
                    <a:pt x="17823" y="10276"/>
                    <a:pt x="17583" y="10066"/>
                    <a:pt x="17583" y="9856"/>
                  </a:cubicBezTo>
                  <a:cubicBezTo>
                    <a:pt x="17583" y="7969"/>
                    <a:pt x="16863" y="6291"/>
                    <a:pt x="15423" y="4823"/>
                  </a:cubicBezTo>
                  <a:cubicBezTo>
                    <a:pt x="13983" y="3565"/>
                    <a:pt x="11823" y="2726"/>
                    <a:pt x="9663" y="2726"/>
                  </a:cubicBezTo>
                  <a:cubicBezTo>
                    <a:pt x="9423" y="2726"/>
                    <a:pt x="9183" y="2517"/>
                    <a:pt x="9183" y="2307"/>
                  </a:cubicBezTo>
                  <a:cubicBezTo>
                    <a:pt x="9183" y="1887"/>
                    <a:pt x="9423" y="1678"/>
                    <a:pt x="9663" y="1678"/>
                  </a:cubicBezTo>
                  <a:cubicBezTo>
                    <a:pt x="9903" y="1678"/>
                    <a:pt x="9903" y="1678"/>
                    <a:pt x="9903" y="1678"/>
                  </a:cubicBezTo>
                  <a:cubicBezTo>
                    <a:pt x="12303" y="1887"/>
                    <a:pt x="14463" y="2726"/>
                    <a:pt x="16143" y="4194"/>
                  </a:cubicBezTo>
                  <a:close/>
                  <a:moveTo>
                    <a:pt x="9423" y="3565"/>
                  </a:moveTo>
                  <a:cubicBezTo>
                    <a:pt x="9423" y="3565"/>
                    <a:pt x="9423" y="3565"/>
                    <a:pt x="9423" y="3565"/>
                  </a:cubicBezTo>
                  <a:cubicBezTo>
                    <a:pt x="9183" y="3565"/>
                    <a:pt x="8943" y="3775"/>
                    <a:pt x="8943" y="3984"/>
                  </a:cubicBezTo>
                  <a:cubicBezTo>
                    <a:pt x="8943" y="4194"/>
                    <a:pt x="9183" y="4404"/>
                    <a:pt x="9423" y="4404"/>
                  </a:cubicBezTo>
                  <a:cubicBezTo>
                    <a:pt x="11103" y="4614"/>
                    <a:pt x="12543" y="5243"/>
                    <a:pt x="13743" y="6291"/>
                  </a:cubicBezTo>
                  <a:cubicBezTo>
                    <a:pt x="14943" y="7340"/>
                    <a:pt x="15423" y="8598"/>
                    <a:pt x="15423" y="10066"/>
                  </a:cubicBezTo>
                  <a:cubicBezTo>
                    <a:pt x="15423" y="10485"/>
                    <a:pt x="15663" y="10695"/>
                    <a:pt x="15903" y="10695"/>
                  </a:cubicBezTo>
                  <a:cubicBezTo>
                    <a:pt x="15903" y="10695"/>
                    <a:pt x="15903" y="10695"/>
                    <a:pt x="16143" y="10695"/>
                  </a:cubicBezTo>
                  <a:cubicBezTo>
                    <a:pt x="16383" y="10695"/>
                    <a:pt x="16623" y="10485"/>
                    <a:pt x="16623" y="10066"/>
                  </a:cubicBezTo>
                  <a:cubicBezTo>
                    <a:pt x="16623" y="8388"/>
                    <a:pt x="15903" y="6711"/>
                    <a:pt x="14463" y="5452"/>
                  </a:cubicBezTo>
                  <a:cubicBezTo>
                    <a:pt x="13263" y="4194"/>
                    <a:pt x="11343" y="3565"/>
                    <a:pt x="9423" y="3565"/>
                  </a:cubicBezTo>
                  <a:close/>
                  <a:moveTo>
                    <a:pt x="17583" y="2936"/>
                  </a:moveTo>
                  <a:cubicBezTo>
                    <a:pt x="15663" y="1258"/>
                    <a:pt x="13023" y="210"/>
                    <a:pt x="10143" y="0"/>
                  </a:cubicBezTo>
                  <a:cubicBezTo>
                    <a:pt x="9663" y="0"/>
                    <a:pt x="9423" y="210"/>
                    <a:pt x="9423" y="419"/>
                  </a:cubicBezTo>
                  <a:cubicBezTo>
                    <a:pt x="9423" y="839"/>
                    <a:pt x="9663" y="1049"/>
                    <a:pt x="9903" y="1049"/>
                  </a:cubicBezTo>
                  <a:cubicBezTo>
                    <a:pt x="12543" y="1049"/>
                    <a:pt x="14943" y="2097"/>
                    <a:pt x="16863" y="3775"/>
                  </a:cubicBezTo>
                  <a:cubicBezTo>
                    <a:pt x="18543" y="5243"/>
                    <a:pt x="19503" y="7550"/>
                    <a:pt x="19503" y="9856"/>
                  </a:cubicBezTo>
                  <a:cubicBezTo>
                    <a:pt x="19503" y="10066"/>
                    <a:pt x="19743" y="10276"/>
                    <a:pt x="19983" y="10276"/>
                  </a:cubicBezTo>
                  <a:cubicBezTo>
                    <a:pt x="19983" y="10276"/>
                    <a:pt x="19983" y="10276"/>
                    <a:pt x="19983" y="10276"/>
                  </a:cubicBezTo>
                  <a:cubicBezTo>
                    <a:pt x="20223" y="10276"/>
                    <a:pt x="20463" y="10066"/>
                    <a:pt x="20463" y="9856"/>
                  </a:cubicBezTo>
                  <a:cubicBezTo>
                    <a:pt x="20703" y="7340"/>
                    <a:pt x="19503" y="4823"/>
                    <a:pt x="17583" y="2936"/>
                  </a:cubicBezTo>
                  <a:close/>
                  <a:moveTo>
                    <a:pt x="10143" y="10276"/>
                  </a:moveTo>
                  <a:cubicBezTo>
                    <a:pt x="15903" y="15518"/>
                    <a:pt x="15903" y="15518"/>
                    <a:pt x="15903" y="15518"/>
                  </a:cubicBezTo>
                  <a:cubicBezTo>
                    <a:pt x="15423" y="15728"/>
                    <a:pt x="15423" y="15728"/>
                    <a:pt x="15423" y="15728"/>
                  </a:cubicBezTo>
                  <a:cubicBezTo>
                    <a:pt x="14703" y="16567"/>
                    <a:pt x="13743" y="16986"/>
                    <a:pt x="12783" y="17406"/>
                  </a:cubicBezTo>
                  <a:cubicBezTo>
                    <a:pt x="14943" y="21600"/>
                    <a:pt x="14943" y="21600"/>
                    <a:pt x="14943" y="21600"/>
                  </a:cubicBezTo>
                  <a:cubicBezTo>
                    <a:pt x="2703" y="21600"/>
                    <a:pt x="2703" y="21600"/>
                    <a:pt x="2703" y="21600"/>
                  </a:cubicBezTo>
                  <a:cubicBezTo>
                    <a:pt x="4863" y="16986"/>
                    <a:pt x="4863" y="16986"/>
                    <a:pt x="4863" y="16986"/>
                  </a:cubicBezTo>
                  <a:cubicBezTo>
                    <a:pt x="3903" y="16567"/>
                    <a:pt x="3183" y="16148"/>
                    <a:pt x="2463" y="15518"/>
                  </a:cubicBezTo>
                  <a:cubicBezTo>
                    <a:pt x="-897" y="12163"/>
                    <a:pt x="-897" y="7130"/>
                    <a:pt x="2943" y="4194"/>
                  </a:cubicBezTo>
                  <a:cubicBezTo>
                    <a:pt x="3183" y="3775"/>
                    <a:pt x="3183" y="3775"/>
                    <a:pt x="3183" y="3775"/>
                  </a:cubicBezTo>
                  <a:cubicBezTo>
                    <a:pt x="8943" y="9017"/>
                    <a:pt x="8943" y="9017"/>
                    <a:pt x="8943" y="9017"/>
                  </a:cubicBezTo>
                  <a:cubicBezTo>
                    <a:pt x="11103" y="7340"/>
                    <a:pt x="11103" y="7340"/>
                    <a:pt x="11103" y="7340"/>
                  </a:cubicBezTo>
                  <a:cubicBezTo>
                    <a:pt x="11343" y="7130"/>
                    <a:pt x="11823" y="7130"/>
                    <a:pt x="12063" y="7340"/>
                  </a:cubicBezTo>
                  <a:cubicBezTo>
                    <a:pt x="12303" y="7759"/>
                    <a:pt x="12303" y="7759"/>
                    <a:pt x="12303" y="7759"/>
                  </a:cubicBezTo>
                  <a:cubicBezTo>
                    <a:pt x="12543" y="7969"/>
                    <a:pt x="12543" y="8179"/>
                    <a:pt x="12303" y="8388"/>
                  </a:cubicBezTo>
                  <a:lnTo>
                    <a:pt x="10143" y="10276"/>
                  </a:lnTo>
                  <a:close/>
                  <a:moveTo>
                    <a:pt x="14463" y="15518"/>
                  </a:moveTo>
                  <a:cubicBezTo>
                    <a:pt x="3183" y="5243"/>
                    <a:pt x="3183" y="5243"/>
                    <a:pt x="3183" y="5243"/>
                  </a:cubicBezTo>
                  <a:cubicBezTo>
                    <a:pt x="303" y="7969"/>
                    <a:pt x="303" y="12163"/>
                    <a:pt x="3423" y="14889"/>
                  </a:cubicBezTo>
                  <a:cubicBezTo>
                    <a:pt x="4863" y="16357"/>
                    <a:pt x="7023" y="16986"/>
                    <a:pt x="9183" y="16986"/>
                  </a:cubicBezTo>
                  <a:cubicBezTo>
                    <a:pt x="9183" y="16986"/>
                    <a:pt x="9183" y="16986"/>
                    <a:pt x="9183" y="16986"/>
                  </a:cubicBezTo>
                  <a:cubicBezTo>
                    <a:pt x="11103" y="16986"/>
                    <a:pt x="12783" y="16567"/>
                    <a:pt x="14463" y="15518"/>
                  </a:cubicBezTo>
                  <a:close/>
                  <a:moveTo>
                    <a:pt x="2703" y="8179"/>
                  </a:moveTo>
                  <a:cubicBezTo>
                    <a:pt x="2703" y="8598"/>
                    <a:pt x="2943" y="8808"/>
                    <a:pt x="3423" y="8808"/>
                  </a:cubicBezTo>
                  <a:cubicBezTo>
                    <a:pt x="3903" y="8808"/>
                    <a:pt x="4143" y="8598"/>
                    <a:pt x="4143" y="8179"/>
                  </a:cubicBezTo>
                  <a:cubicBezTo>
                    <a:pt x="4143" y="7759"/>
                    <a:pt x="3903" y="7340"/>
                    <a:pt x="3423" y="7340"/>
                  </a:cubicBezTo>
                  <a:cubicBezTo>
                    <a:pt x="2943" y="7340"/>
                    <a:pt x="2703" y="7759"/>
                    <a:pt x="2703" y="817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7673195" y="1793707"/>
              <a:ext cx="228636" cy="201258"/>
            </a:xfrm>
            <a:custGeom>
              <a:rect b="b" l="l" r="r" t="t"/>
              <a:pathLst>
                <a:path extrusionOk="0" h="21600" w="21600">
                  <a:moveTo>
                    <a:pt x="19722" y="0"/>
                  </a:moveTo>
                  <a:cubicBezTo>
                    <a:pt x="1690" y="0"/>
                    <a:pt x="1690" y="0"/>
                    <a:pt x="1690" y="0"/>
                  </a:cubicBezTo>
                  <a:cubicBezTo>
                    <a:pt x="751" y="0"/>
                    <a:pt x="0" y="855"/>
                    <a:pt x="0" y="1925"/>
                  </a:cubicBezTo>
                  <a:cubicBezTo>
                    <a:pt x="0" y="16467"/>
                    <a:pt x="0" y="16467"/>
                    <a:pt x="0" y="16467"/>
                  </a:cubicBezTo>
                  <a:cubicBezTo>
                    <a:pt x="0" y="17537"/>
                    <a:pt x="751" y="18392"/>
                    <a:pt x="1690" y="18392"/>
                  </a:cubicBezTo>
                  <a:cubicBezTo>
                    <a:pt x="7701" y="18392"/>
                    <a:pt x="7701" y="18392"/>
                    <a:pt x="7701" y="18392"/>
                  </a:cubicBezTo>
                  <a:cubicBezTo>
                    <a:pt x="7701" y="20745"/>
                    <a:pt x="7701" y="20745"/>
                    <a:pt x="7701" y="20745"/>
                  </a:cubicBezTo>
                  <a:cubicBezTo>
                    <a:pt x="7137" y="20745"/>
                    <a:pt x="7137" y="20745"/>
                    <a:pt x="7137" y="20745"/>
                  </a:cubicBezTo>
                  <a:cubicBezTo>
                    <a:pt x="6762" y="20745"/>
                    <a:pt x="6762" y="20745"/>
                    <a:pt x="6762" y="21172"/>
                  </a:cubicBezTo>
                  <a:cubicBezTo>
                    <a:pt x="6762" y="21386"/>
                    <a:pt x="6762" y="21600"/>
                    <a:pt x="7137" y="21600"/>
                  </a:cubicBezTo>
                  <a:cubicBezTo>
                    <a:pt x="14463" y="21600"/>
                    <a:pt x="14463" y="21600"/>
                    <a:pt x="14463" y="21600"/>
                  </a:cubicBezTo>
                  <a:cubicBezTo>
                    <a:pt x="14650" y="21600"/>
                    <a:pt x="14838" y="21386"/>
                    <a:pt x="14838" y="21172"/>
                  </a:cubicBezTo>
                  <a:cubicBezTo>
                    <a:pt x="14838" y="20745"/>
                    <a:pt x="14650" y="20745"/>
                    <a:pt x="14463" y="20745"/>
                  </a:cubicBezTo>
                  <a:cubicBezTo>
                    <a:pt x="13899" y="20745"/>
                    <a:pt x="13899" y="20745"/>
                    <a:pt x="13899" y="20745"/>
                  </a:cubicBezTo>
                  <a:cubicBezTo>
                    <a:pt x="13899" y="18392"/>
                    <a:pt x="13899" y="18392"/>
                    <a:pt x="13899" y="18392"/>
                  </a:cubicBezTo>
                  <a:cubicBezTo>
                    <a:pt x="19722" y="18392"/>
                    <a:pt x="19722" y="18392"/>
                    <a:pt x="19722" y="18392"/>
                  </a:cubicBezTo>
                  <a:cubicBezTo>
                    <a:pt x="20849" y="18392"/>
                    <a:pt x="21600" y="17537"/>
                    <a:pt x="21600" y="16467"/>
                  </a:cubicBezTo>
                  <a:cubicBezTo>
                    <a:pt x="21600" y="1925"/>
                    <a:pt x="21600" y="1925"/>
                    <a:pt x="21600" y="1925"/>
                  </a:cubicBezTo>
                  <a:cubicBezTo>
                    <a:pt x="21600" y="855"/>
                    <a:pt x="20849" y="0"/>
                    <a:pt x="19722" y="0"/>
                  </a:cubicBezTo>
                  <a:close/>
                  <a:moveTo>
                    <a:pt x="1690" y="1069"/>
                  </a:moveTo>
                  <a:cubicBezTo>
                    <a:pt x="19722" y="1069"/>
                    <a:pt x="19722" y="1069"/>
                    <a:pt x="19722" y="1069"/>
                  </a:cubicBezTo>
                  <a:cubicBezTo>
                    <a:pt x="20285" y="1069"/>
                    <a:pt x="20661" y="1497"/>
                    <a:pt x="20661" y="1925"/>
                  </a:cubicBezTo>
                  <a:cubicBezTo>
                    <a:pt x="20661" y="13259"/>
                    <a:pt x="20661" y="13259"/>
                    <a:pt x="20661" y="13259"/>
                  </a:cubicBezTo>
                  <a:cubicBezTo>
                    <a:pt x="939" y="13259"/>
                    <a:pt x="939" y="13259"/>
                    <a:pt x="939" y="13259"/>
                  </a:cubicBezTo>
                  <a:cubicBezTo>
                    <a:pt x="939" y="1925"/>
                    <a:pt x="939" y="1925"/>
                    <a:pt x="939" y="1925"/>
                  </a:cubicBezTo>
                  <a:cubicBezTo>
                    <a:pt x="939" y="1497"/>
                    <a:pt x="1315" y="1069"/>
                    <a:pt x="1690" y="1069"/>
                  </a:cubicBezTo>
                  <a:close/>
                  <a:moveTo>
                    <a:pt x="19722" y="17537"/>
                  </a:moveTo>
                  <a:cubicBezTo>
                    <a:pt x="1690" y="17537"/>
                    <a:pt x="1690" y="17537"/>
                    <a:pt x="1690" y="17537"/>
                  </a:cubicBezTo>
                  <a:cubicBezTo>
                    <a:pt x="1315" y="17537"/>
                    <a:pt x="939" y="17109"/>
                    <a:pt x="939" y="16467"/>
                  </a:cubicBezTo>
                  <a:cubicBezTo>
                    <a:pt x="939" y="13901"/>
                    <a:pt x="939" y="13901"/>
                    <a:pt x="939" y="13901"/>
                  </a:cubicBezTo>
                  <a:cubicBezTo>
                    <a:pt x="20661" y="13901"/>
                    <a:pt x="20661" y="13901"/>
                    <a:pt x="20661" y="13901"/>
                  </a:cubicBezTo>
                  <a:cubicBezTo>
                    <a:pt x="20661" y="16467"/>
                    <a:pt x="20661" y="16467"/>
                    <a:pt x="20661" y="16467"/>
                  </a:cubicBezTo>
                  <a:cubicBezTo>
                    <a:pt x="20661" y="17109"/>
                    <a:pt x="20285" y="17537"/>
                    <a:pt x="19722" y="1753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5497356" y="519352"/>
              <a:ext cx="228636" cy="198882"/>
            </a:xfrm>
            <a:custGeom>
              <a:rect b="b" l="l" r="r" t="t"/>
              <a:pathLst>
                <a:path extrusionOk="0" h="21600" w="21600">
                  <a:moveTo>
                    <a:pt x="19722" y="0"/>
                  </a:moveTo>
                  <a:cubicBezTo>
                    <a:pt x="1690" y="0"/>
                    <a:pt x="1690" y="0"/>
                    <a:pt x="1690" y="0"/>
                  </a:cubicBezTo>
                  <a:cubicBezTo>
                    <a:pt x="751" y="0"/>
                    <a:pt x="0" y="864"/>
                    <a:pt x="0" y="1944"/>
                  </a:cubicBezTo>
                  <a:cubicBezTo>
                    <a:pt x="0" y="16632"/>
                    <a:pt x="0" y="16632"/>
                    <a:pt x="0" y="16632"/>
                  </a:cubicBezTo>
                  <a:cubicBezTo>
                    <a:pt x="0" y="17712"/>
                    <a:pt x="751" y="18576"/>
                    <a:pt x="1690" y="18576"/>
                  </a:cubicBezTo>
                  <a:cubicBezTo>
                    <a:pt x="7701" y="18576"/>
                    <a:pt x="7701" y="18576"/>
                    <a:pt x="7701" y="18576"/>
                  </a:cubicBezTo>
                  <a:cubicBezTo>
                    <a:pt x="7701" y="20736"/>
                    <a:pt x="7701" y="20736"/>
                    <a:pt x="7701" y="20736"/>
                  </a:cubicBezTo>
                  <a:cubicBezTo>
                    <a:pt x="7137" y="20736"/>
                    <a:pt x="7137" y="20736"/>
                    <a:pt x="7137" y="20736"/>
                  </a:cubicBezTo>
                  <a:cubicBezTo>
                    <a:pt x="6762" y="20736"/>
                    <a:pt x="6762" y="20952"/>
                    <a:pt x="6762" y="21168"/>
                  </a:cubicBezTo>
                  <a:cubicBezTo>
                    <a:pt x="6762" y="21384"/>
                    <a:pt x="6762" y="21600"/>
                    <a:pt x="7137" y="21600"/>
                  </a:cubicBezTo>
                  <a:cubicBezTo>
                    <a:pt x="14463" y="21600"/>
                    <a:pt x="14463" y="21600"/>
                    <a:pt x="14463" y="21600"/>
                  </a:cubicBezTo>
                  <a:cubicBezTo>
                    <a:pt x="14650" y="21600"/>
                    <a:pt x="14838" y="21384"/>
                    <a:pt x="14838" y="21168"/>
                  </a:cubicBezTo>
                  <a:cubicBezTo>
                    <a:pt x="14838" y="20952"/>
                    <a:pt x="14650" y="20736"/>
                    <a:pt x="14463" y="20736"/>
                  </a:cubicBezTo>
                  <a:cubicBezTo>
                    <a:pt x="13899" y="20736"/>
                    <a:pt x="13899" y="20736"/>
                    <a:pt x="13899" y="20736"/>
                  </a:cubicBezTo>
                  <a:cubicBezTo>
                    <a:pt x="13899" y="18576"/>
                    <a:pt x="13899" y="18576"/>
                    <a:pt x="13899" y="18576"/>
                  </a:cubicBezTo>
                  <a:cubicBezTo>
                    <a:pt x="19722" y="18576"/>
                    <a:pt x="19722" y="18576"/>
                    <a:pt x="19722" y="18576"/>
                  </a:cubicBezTo>
                  <a:cubicBezTo>
                    <a:pt x="20849" y="18576"/>
                    <a:pt x="21600" y="17712"/>
                    <a:pt x="21600" y="16632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1600" y="864"/>
                    <a:pt x="20849" y="0"/>
                    <a:pt x="19722" y="0"/>
                  </a:cubicBezTo>
                  <a:close/>
                  <a:moveTo>
                    <a:pt x="1690" y="864"/>
                  </a:moveTo>
                  <a:cubicBezTo>
                    <a:pt x="19722" y="864"/>
                    <a:pt x="19722" y="864"/>
                    <a:pt x="19722" y="864"/>
                  </a:cubicBezTo>
                  <a:cubicBezTo>
                    <a:pt x="20285" y="864"/>
                    <a:pt x="20661" y="1296"/>
                    <a:pt x="20661" y="1944"/>
                  </a:cubicBezTo>
                  <a:cubicBezTo>
                    <a:pt x="20661" y="13176"/>
                    <a:pt x="20661" y="13176"/>
                    <a:pt x="20661" y="13176"/>
                  </a:cubicBezTo>
                  <a:cubicBezTo>
                    <a:pt x="939" y="13176"/>
                    <a:pt x="939" y="13176"/>
                    <a:pt x="939" y="13176"/>
                  </a:cubicBezTo>
                  <a:cubicBezTo>
                    <a:pt x="939" y="1944"/>
                    <a:pt x="939" y="1944"/>
                    <a:pt x="939" y="1944"/>
                  </a:cubicBezTo>
                  <a:cubicBezTo>
                    <a:pt x="939" y="1296"/>
                    <a:pt x="1315" y="864"/>
                    <a:pt x="1690" y="864"/>
                  </a:cubicBezTo>
                  <a:close/>
                  <a:moveTo>
                    <a:pt x="19722" y="17712"/>
                  </a:moveTo>
                  <a:cubicBezTo>
                    <a:pt x="1690" y="17712"/>
                    <a:pt x="1690" y="17712"/>
                    <a:pt x="1690" y="17712"/>
                  </a:cubicBezTo>
                  <a:cubicBezTo>
                    <a:pt x="1315" y="17712"/>
                    <a:pt x="939" y="17064"/>
                    <a:pt x="939" y="16632"/>
                  </a:cubicBezTo>
                  <a:cubicBezTo>
                    <a:pt x="939" y="14040"/>
                    <a:pt x="939" y="14040"/>
                    <a:pt x="939" y="14040"/>
                  </a:cubicBezTo>
                  <a:cubicBezTo>
                    <a:pt x="20661" y="14040"/>
                    <a:pt x="20661" y="14040"/>
                    <a:pt x="20661" y="14040"/>
                  </a:cubicBezTo>
                  <a:cubicBezTo>
                    <a:pt x="20661" y="16632"/>
                    <a:pt x="20661" y="16632"/>
                    <a:pt x="20661" y="16632"/>
                  </a:cubicBezTo>
                  <a:cubicBezTo>
                    <a:pt x="20661" y="17064"/>
                    <a:pt x="20285" y="17712"/>
                    <a:pt x="19722" y="177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8004274" y="2701008"/>
              <a:ext cx="172692" cy="47848"/>
            </a:xfrm>
            <a:custGeom>
              <a:rect b="b" l="l" r="r" t="t"/>
              <a:pathLst>
                <a:path extrusionOk="0" h="19731" w="21600">
                  <a:moveTo>
                    <a:pt x="0" y="5608"/>
                  </a:moveTo>
                  <a:cubicBezTo>
                    <a:pt x="0" y="19731"/>
                    <a:pt x="0" y="19731"/>
                    <a:pt x="0" y="19731"/>
                  </a:cubicBezTo>
                  <a:cubicBezTo>
                    <a:pt x="21600" y="19731"/>
                    <a:pt x="21600" y="19731"/>
                    <a:pt x="21600" y="19731"/>
                  </a:cubicBezTo>
                  <a:cubicBezTo>
                    <a:pt x="21600" y="5608"/>
                    <a:pt x="21600" y="5608"/>
                    <a:pt x="21600" y="5608"/>
                  </a:cubicBezTo>
                  <a:cubicBezTo>
                    <a:pt x="13655" y="-1869"/>
                    <a:pt x="7200" y="-1869"/>
                    <a:pt x="0" y="560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8004274" y="2822718"/>
              <a:ext cx="172692" cy="46762"/>
            </a:xfrm>
            <a:custGeom>
              <a:rect b="b" l="l" r="r" t="t"/>
              <a:pathLst>
                <a:path extrusionOk="0" h="19731" w="21600">
                  <a:moveTo>
                    <a:pt x="0" y="14123"/>
                  </a:moveTo>
                  <a:cubicBezTo>
                    <a:pt x="7945" y="21600"/>
                    <a:pt x="14400" y="21600"/>
                    <a:pt x="21600" y="1412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12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7205157" y="615822"/>
              <a:ext cx="185760" cy="183438"/>
            </a:xfrm>
            <a:custGeom>
              <a:rect b="b" l="l" r="r" t="t"/>
              <a:pathLst>
                <a:path extrusionOk="0" h="21600" w="21600">
                  <a:moveTo>
                    <a:pt x="19277" y="12443"/>
                  </a:moveTo>
                  <a:cubicBezTo>
                    <a:pt x="20439" y="12209"/>
                    <a:pt x="21368" y="11974"/>
                    <a:pt x="21368" y="11974"/>
                  </a:cubicBezTo>
                  <a:cubicBezTo>
                    <a:pt x="21368" y="11739"/>
                    <a:pt x="21600" y="11504"/>
                    <a:pt x="21600" y="11035"/>
                  </a:cubicBezTo>
                  <a:cubicBezTo>
                    <a:pt x="21600" y="10800"/>
                    <a:pt x="21600" y="10330"/>
                    <a:pt x="21600" y="10096"/>
                  </a:cubicBezTo>
                  <a:cubicBezTo>
                    <a:pt x="19510" y="9391"/>
                    <a:pt x="19510" y="9391"/>
                    <a:pt x="19510" y="9391"/>
                  </a:cubicBezTo>
                  <a:cubicBezTo>
                    <a:pt x="19510" y="9157"/>
                    <a:pt x="19277" y="8922"/>
                    <a:pt x="19277" y="8687"/>
                  </a:cubicBezTo>
                  <a:cubicBezTo>
                    <a:pt x="19277" y="8452"/>
                    <a:pt x="19277" y="8217"/>
                    <a:pt x="19045" y="7983"/>
                  </a:cubicBezTo>
                  <a:cubicBezTo>
                    <a:pt x="19742" y="7278"/>
                    <a:pt x="20671" y="6574"/>
                    <a:pt x="20671" y="6574"/>
                  </a:cubicBezTo>
                  <a:cubicBezTo>
                    <a:pt x="20439" y="6104"/>
                    <a:pt x="20439" y="5870"/>
                    <a:pt x="20206" y="5635"/>
                  </a:cubicBezTo>
                  <a:cubicBezTo>
                    <a:pt x="19974" y="5400"/>
                    <a:pt x="19974" y="4930"/>
                    <a:pt x="19742" y="4696"/>
                  </a:cubicBezTo>
                  <a:cubicBezTo>
                    <a:pt x="17652" y="5165"/>
                    <a:pt x="17652" y="5165"/>
                    <a:pt x="17652" y="5165"/>
                  </a:cubicBezTo>
                  <a:cubicBezTo>
                    <a:pt x="17419" y="4930"/>
                    <a:pt x="16955" y="4461"/>
                    <a:pt x="16490" y="4226"/>
                  </a:cubicBezTo>
                  <a:cubicBezTo>
                    <a:pt x="16955" y="3287"/>
                    <a:pt x="17187" y="2113"/>
                    <a:pt x="17187" y="2113"/>
                  </a:cubicBezTo>
                  <a:cubicBezTo>
                    <a:pt x="16955" y="1878"/>
                    <a:pt x="16723" y="1643"/>
                    <a:pt x="16490" y="1643"/>
                  </a:cubicBezTo>
                  <a:cubicBezTo>
                    <a:pt x="16026" y="1409"/>
                    <a:pt x="15794" y="1174"/>
                    <a:pt x="15561" y="1174"/>
                  </a:cubicBezTo>
                  <a:cubicBezTo>
                    <a:pt x="13935" y="2583"/>
                    <a:pt x="13935" y="2583"/>
                    <a:pt x="13935" y="2583"/>
                  </a:cubicBezTo>
                  <a:cubicBezTo>
                    <a:pt x="13471" y="2348"/>
                    <a:pt x="13006" y="2113"/>
                    <a:pt x="12542" y="2113"/>
                  </a:cubicBezTo>
                  <a:cubicBezTo>
                    <a:pt x="12310" y="1174"/>
                    <a:pt x="12077" y="0"/>
                    <a:pt x="12077" y="0"/>
                  </a:cubicBezTo>
                  <a:cubicBezTo>
                    <a:pt x="11845" y="0"/>
                    <a:pt x="11381" y="0"/>
                    <a:pt x="11148" y="0"/>
                  </a:cubicBezTo>
                  <a:cubicBezTo>
                    <a:pt x="10684" y="0"/>
                    <a:pt x="10452" y="0"/>
                    <a:pt x="10219" y="0"/>
                  </a:cubicBezTo>
                  <a:cubicBezTo>
                    <a:pt x="9523" y="2113"/>
                    <a:pt x="9523" y="2113"/>
                    <a:pt x="9523" y="2113"/>
                  </a:cubicBezTo>
                  <a:cubicBezTo>
                    <a:pt x="9290" y="2113"/>
                    <a:pt x="9058" y="2113"/>
                    <a:pt x="8826" y="2113"/>
                  </a:cubicBezTo>
                  <a:cubicBezTo>
                    <a:pt x="8594" y="2348"/>
                    <a:pt x="8361" y="2348"/>
                    <a:pt x="8129" y="2348"/>
                  </a:cubicBezTo>
                  <a:cubicBezTo>
                    <a:pt x="7432" y="1643"/>
                    <a:pt x="6503" y="939"/>
                    <a:pt x="6503" y="939"/>
                  </a:cubicBezTo>
                  <a:cubicBezTo>
                    <a:pt x="6271" y="939"/>
                    <a:pt x="6039" y="1174"/>
                    <a:pt x="5806" y="1174"/>
                  </a:cubicBezTo>
                  <a:cubicBezTo>
                    <a:pt x="5342" y="1409"/>
                    <a:pt x="5110" y="1643"/>
                    <a:pt x="4877" y="1878"/>
                  </a:cubicBezTo>
                  <a:cubicBezTo>
                    <a:pt x="5342" y="3757"/>
                    <a:pt x="5342" y="3757"/>
                    <a:pt x="5342" y="3757"/>
                  </a:cubicBezTo>
                  <a:cubicBezTo>
                    <a:pt x="4877" y="4226"/>
                    <a:pt x="4645" y="4461"/>
                    <a:pt x="4181" y="4930"/>
                  </a:cubicBezTo>
                  <a:cubicBezTo>
                    <a:pt x="3252" y="4696"/>
                    <a:pt x="2323" y="4226"/>
                    <a:pt x="2323" y="4226"/>
                  </a:cubicBezTo>
                  <a:cubicBezTo>
                    <a:pt x="2090" y="4696"/>
                    <a:pt x="1858" y="4930"/>
                    <a:pt x="1626" y="5165"/>
                  </a:cubicBezTo>
                  <a:cubicBezTo>
                    <a:pt x="1626" y="5400"/>
                    <a:pt x="1394" y="5635"/>
                    <a:pt x="1161" y="6104"/>
                  </a:cubicBezTo>
                  <a:cubicBezTo>
                    <a:pt x="2555" y="7513"/>
                    <a:pt x="2555" y="7513"/>
                    <a:pt x="2555" y="7513"/>
                  </a:cubicBezTo>
                  <a:cubicBezTo>
                    <a:pt x="2555" y="7983"/>
                    <a:pt x="2323" y="8452"/>
                    <a:pt x="2323" y="8922"/>
                  </a:cubicBezTo>
                  <a:cubicBezTo>
                    <a:pt x="1394" y="9157"/>
                    <a:pt x="232" y="9626"/>
                    <a:pt x="232" y="9626"/>
                  </a:cubicBezTo>
                  <a:cubicBezTo>
                    <a:pt x="232" y="9861"/>
                    <a:pt x="232" y="10096"/>
                    <a:pt x="0" y="10565"/>
                  </a:cubicBezTo>
                  <a:cubicBezTo>
                    <a:pt x="0" y="10800"/>
                    <a:pt x="0" y="11270"/>
                    <a:pt x="232" y="11504"/>
                  </a:cubicBezTo>
                  <a:cubicBezTo>
                    <a:pt x="2090" y="11974"/>
                    <a:pt x="2090" y="11974"/>
                    <a:pt x="2090" y="11974"/>
                  </a:cubicBezTo>
                  <a:cubicBezTo>
                    <a:pt x="2090" y="12443"/>
                    <a:pt x="2323" y="12678"/>
                    <a:pt x="2323" y="12913"/>
                  </a:cubicBezTo>
                  <a:cubicBezTo>
                    <a:pt x="2323" y="13148"/>
                    <a:pt x="2323" y="13383"/>
                    <a:pt x="2555" y="13617"/>
                  </a:cubicBezTo>
                  <a:cubicBezTo>
                    <a:pt x="1858" y="14322"/>
                    <a:pt x="929" y="15026"/>
                    <a:pt x="929" y="15026"/>
                  </a:cubicBezTo>
                  <a:cubicBezTo>
                    <a:pt x="1161" y="15261"/>
                    <a:pt x="1161" y="15730"/>
                    <a:pt x="1394" y="15965"/>
                  </a:cubicBezTo>
                  <a:cubicBezTo>
                    <a:pt x="1626" y="16200"/>
                    <a:pt x="1626" y="16435"/>
                    <a:pt x="1858" y="16670"/>
                  </a:cubicBezTo>
                  <a:cubicBezTo>
                    <a:pt x="3948" y="16200"/>
                    <a:pt x="3948" y="16200"/>
                    <a:pt x="3948" y="16200"/>
                  </a:cubicBezTo>
                  <a:cubicBezTo>
                    <a:pt x="4181" y="16670"/>
                    <a:pt x="4645" y="17139"/>
                    <a:pt x="5110" y="17374"/>
                  </a:cubicBezTo>
                  <a:cubicBezTo>
                    <a:pt x="4645" y="18313"/>
                    <a:pt x="4413" y="19487"/>
                    <a:pt x="4413" y="19487"/>
                  </a:cubicBezTo>
                  <a:cubicBezTo>
                    <a:pt x="4645" y="19722"/>
                    <a:pt x="4877" y="19722"/>
                    <a:pt x="5110" y="19957"/>
                  </a:cubicBezTo>
                  <a:cubicBezTo>
                    <a:pt x="5574" y="20191"/>
                    <a:pt x="5806" y="20426"/>
                    <a:pt x="6039" y="20426"/>
                  </a:cubicBezTo>
                  <a:cubicBezTo>
                    <a:pt x="7665" y="19017"/>
                    <a:pt x="7665" y="19017"/>
                    <a:pt x="7665" y="19017"/>
                  </a:cubicBezTo>
                  <a:cubicBezTo>
                    <a:pt x="8129" y="19252"/>
                    <a:pt x="8594" y="19252"/>
                    <a:pt x="9058" y="19487"/>
                  </a:cubicBezTo>
                  <a:cubicBezTo>
                    <a:pt x="9290" y="20426"/>
                    <a:pt x="9523" y="21600"/>
                    <a:pt x="9523" y="21600"/>
                  </a:cubicBezTo>
                  <a:cubicBezTo>
                    <a:pt x="9987" y="21600"/>
                    <a:pt x="10219" y="21600"/>
                    <a:pt x="10452" y="21600"/>
                  </a:cubicBezTo>
                  <a:cubicBezTo>
                    <a:pt x="10916" y="21600"/>
                    <a:pt x="11148" y="21600"/>
                    <a:pt x="11613" y="21600"/>
                  </a:cubicBezTo>
                  <a:cubicBezTo>
                    <a:pt x="12077" y="19487"/>
                    <a:pt x="12077" y="19487"/>
                    <a:pt x="12077" y="19487"/>
                  </a:cubicBezTo>
                  <a:cubicBezTo>
                    <a:pt x="12310" y="19487"/>
                    <a:pt x="12542" y="19487"/>
                    <a:pt x="12774" y="19487"/>
                  </a:cubicBezTo>
                  <a:cubicBezTo>
                    <a:pt x="13006" y="19252"/>
                    <a:pt x="13239" y="19252"/>
                    <a:pt x="13703" y="19252"/>
                  </a:cubicBezTo>
                  <a:cubicBezTo>
                    <a:pt x="14168" y="19957"/>
                    <a:pt x="15097" y="20661"/>
                    <a:pt x="15097" y="20661"/>
                  </a:cubicBezTo>
                  <a:cubicBezTo>
                    <a:pt x="15329" y="20661"/>
                    <a:pt x="15561" y="20426"/>
                    <a:pt x="16026" y="20191"/>
                  </a:cubicBezTo>
                  <a:cubicBezTo>
                    <a:pt x="16258" y="20191"/>
                    <a:pt x="16490" y="19957"/>
                    <a:pt x="16723" y="19722"/>
                  </a:cubicBezTo>
                  <a:cubicBezTo>
                    <a:pt x="16258" y="17609"/>
                    <a:pt x="16258" y="17609"/>
                    <a:pt x="16258" y="17609"/>
                  </a:cubicBezTo>
                  <a:cubicBezTo>
                    <a:pt x="16723" y="17374"/>
                    <a:pt x="16955" y="17139"/>
                    <a:pt x="17419" y="16670"/>
                  </a:cubicBezTo>
                  <a:cubicBezTo>
                    <a:pt x="18348" y="16904"/>
                    <a:pt x="19277" y="17139"/>
                    <a:pt x="19277" y="17139"/>
                  </a:cubicBezTo>
                  <a:cubicBezTo>
                    <a:pt x="19510" y="16904"/>
                    <a:pt x="19742" y="16670"/>
                    <a:pt x="19974" y="16435"/>
                  </a:cubicBezTo>
                  <a:cubicBezTo>
                    <a:pt x="20206" y="16200"/>
                    <a:pt x="20206" y="15965"/>
                    <a:pt x="20439" y="15496"/>
                  </a:cubicBezTo>
                  <a:cubicBezTo>
                    <a:pt x="19045" y="14087"/>
                    <a:pt x="19045" y="14087"/>
                    <a:pt x="19045" y="14087"/>
                  </a:cubicBezTo>
                  <a:cubicBezTo>
                    <a:pt x="19045" y="13617"/>
                    <a:pt x="19277" y="13148"/>
                    <a:pt x="19277" y="12443"/>
                  </a:cubicBezTo>
                  <a:close/>
                  <a:moveTo>
                    <a:pt x="17652" y="11035"/>
                  </a:moveTo>
                  <a:cubicBezTo>
                    <a:pt x="17419" y="14791"/>
                    <a:pt x="14400" y="17843"/>
                    <a:pt x="10684" y="17609"/>
                  </a:cubicBezTo>
                  <a:cubicBezTo>
                    <a:pt x="6968" y="17609"/>
                    <a:pt x="3948" y="14322"/>
                    <a:pt x="3948" y="10565"/>
                  </a:cubicBezTo>
                  <a:cubicBezTo>
                    <a:pt x="4181" y="6809"/>
                    <a:pt x="7200" y="3757"/>
                    <a:pt x="10916" y="3991"/>
                  </a:cubicBezTo>
                  <a:cubicBezTo>
                    <a:pt x="14632" y="3991"/>
                    <a:pt x="17652" y="7043"/>
                    <a:pt x="17652" y="11035"/>
                  </a:cubicBezTo>
                  <a:close/>
                  <a:moveTo>
                    <a:pt x="12542" y="9861"/>
                  </a:moveTo>
                  <a:cubicBezTo>
                    <a:pt x="13006" y="10800"/>
                    <a:pt x="12774" y="11974"/>
                    <a:pt x="11845" y="12443"/>
                  </a:cubicBezTo>
                  <a:cubicBezTo>
                    <a:pt x="10684" y="12913"/>
                    <a:pt x="9523" y="12678"/>
                    <a:pt x="9058" y="11739"/>
                  </a:cubicBezTo>
                  <a:cubicBezTo>
                    <a:pt x="8594" y="10800"/>
                    <a:pt x="8826" y="9626"/>
                    <a:pt x="9987" y="9157"/>
                  </a:cubicBezTo>
                  <a:cubicBezTo>
                    <a:pt x="10916" y="8452"/>
                    <a:pt x="12077" y="8922"/>
                    <a:pt x="12542" y="98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7787525" y="2373716"/>
              <a:ext cx="134568" cy="192942"/>
            </a:xfrm>
            <a:custGeom>
              <a:rect b="b" l="l" r="r" t="t"/>
              <a:pathLst>
                <a:path extrusionOk="0" h="21600" w="21600">
                  <a:moveTo>
                    <a:pt x="18376" y="0"/>
                  </a:moveTo>
                  <a:cubicBezTo>
                    <a:pt x="3224" y="0"/>
                    <a:pt x="3224" y="0"/>
                    <a:pt x="3224" y="0"/>
                  </a:cubicBezTo>
                  <a:cubicBezTo>
                    <a:pt x="1612" y="0"/>
                    <a:pt x="0" y="891"/>
                    <a:pt x="0" y="2227"/>
                  </a:cubicBezTo>
                  <a:cubicBezTo>
                    <a:pt x="0" y="19373"/>
                    <a:pt x="0" y="19373"/>
                    <a:pt x="0" y="19373"/>
                  </a:cubicBezTo>
                  <a:cubicBezTo>
                    <a:pt x="0" y="20487"/>
                    <a:pt x="1612" y="21600"/>
                    <a:pt x="3224" y="21600"/>
                  </a:cubicBezTo>
                  <a:cubicBezTo>
                    <a:pt x="18376" y="21600"/>
                    <a:pt x="18376" y="21600"/>
                    <a:pt x="18376" y="21600"/>
                  </a:cubicBezTo>
                  <a:cubicBezTo>
                    <a:pt x="19988" y="21600"/>
                    <a:pt x="21600" y="20487"/>
                    <a:pt x="21600" y="19373"/>
                  </a:cubicBezTo>
                  <a:cubicBezTo>
                    <a:pt x="21600" y="2227"/>
                    <a:pt x="21600" y="2227"/>
                    <a:pt x="21600" y="2227"/>
                  </a:cubicBezTo>
                  <a:cubicBezTo>
                    <a:pt x="21600" y="891"/>
                    <a:pt x="19988" y="0"/>
                    <a:pt x="18376" y="0"/>
                  </a:cubicBezTo>
                  <a:close/>
                  <a:moveTo>
                    <a:pt x="20310" y="19373"/>
                  </a:moveTo>
                  <a:cubicBezTo>
                    <a:pt x="20310" y="20041"/>
                    <a:pt x="19343" y="20709"/>
                    <a:pt x="18376" y="20709"/>
                  </a:cubicBezTo>
                  <a:cubicBezTo>
                    <a:pt x="3224" y="20709"/>
                    <a:pt x="3224" y="20709"/>
                    <a:pt x="3224" y="20709"/>
                  </a:cubicBezTo>
                  <a:cubicBezTo>
                    <a:pt x="2257" y="20709"/>
                    <a:pt x="1290" y="20041"/>
                    <a:pt x="1290" y="19373"/>
                  </a:cubicBezTo>
                  <a:cubicBezTo>
                    <a:pt x="1290" y="16924"/>
                    <a:pt x="1290" y="16924"/>
                    <a:pt x="1290" y="16924"/>
                  </a:cubicBezTo>
                  <a:cubicBezTo>
                    <a:pt x="20310" y="16924"/>
                    <a:pt x="20310" y="16924"/>
                    <a:pt x="20310" y="16924"/>
                  </a:cubicBezTo>
                  <a:lnTo>
                    <a:pt x="20310" y="19373"/>
                  </a:lnTo>
                  <a:close/>
                  <a:moveTo>
                    <a:pt x="20310" y="4454"/>
                  </a:moveTo>
                  <a:cubicBezTo>
                    <a:pt x="1290" y="4454"/>
                    <a:pt x="1290" y="4454"/>
                    <a:pt x="1290" y="4454"/>
                  </a:cubicBezTo>
                  <a:cubicBezTo>
                    <a:pt x="1290" y="2227"/>
                    <a:pt x="1290" y="2227"/>
                    <a:pt x="1290" y="2227"/>
                  </a:cubicBezTo>
                  <a:cubicBezTo>
                    <a:pt x="1290" y="1559"/>
                    <a:pt x="2257" y="891"/>
                    <a:pt x="3224" y="891"/>
                  </a:cubicBezTo>
                  <a:cubicBezTo>
                    <a:pt x="18376" y="891"/>
                    <a:pt x="18376" y="891"/>
                    <a:pt x="18376" y="891"/>
                  </a:cubicBezTo>
                  <a:cubicBezTo>
                    <a:pt x="19343" y="891"/>
                    <a:pt x="20310" y="1559"/>
                    <a:pt x="20310" y="2227"/>
                  </a:cubicBezTo>
                  <a:lnTo>
                    <a:pt x="20310" y="4454"/>
                  </a:lnTo>
                  <a:close/>
                  <a:moveTo>
                    <a:pt x="9349" y="18705"/>
                  </a:moveTo>
                  <a:cubicBezTo>
                    <a:pt x="9349" y="18260"/>
                    <a:pt x="9994" y="17814"/>
                    <a:pt x="10639" y="17814"/>
                  </a:cubicBezTo>
                  <a:cubicBezTo>
                    <a:pt x="11606" y="17814"/>
                    <a:pt x="12251" y="18260"/>
                    <a:pt x="12251" y="18705"/>
                  </a:cubicBezTo>
                  <a:cubicBezTo>
                    <a:pt x="12251" y="19373"/>
                    <a:pt x="11606" y="19819"/>
                    <a:pt x="10639" y="19819"/>
                  </a:cubicBezTo>
                  <a:cubicBezTo>
                    <a:pt x="9994" y="19819"/>
                    <a:pt x="9349" y="19373"/>
                    <a:pt x="9349" y="18705"/>
                  </a:cubicBezTo>
                  <a:close/>
                  <a:moveTo>
                    <a:pt x="8382" y="2227"/>
                  </a:moveTo>
                  <a:cubicBezTo>
                    <a:pt x="13218" y="2227"/>
                    <a:pt x="13218" y="2227"/>
                    <a:pt x="13218" y="2227"/>
                  </a:cubicBezTo>
                  <a:cubicBezTo>
                    <a:pt x="13218" y="3118"/>
                    <a:pt x="13218" y="3118"/>
                    <a:pt x="13218" y="3118"/>
                  </a:cubicBezTo>
                  <a:cubicBezTo>
                    <a:pt x="8382" y="3118"/>
                    <a:pt x="8382" y="3118"/>
                    <a:pt x="8382" y="3118"/>
                  </a:cubicBezTo>
                  <a:lnTo>
                    <a:pt x="8382" y="222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8028093" y="2240326"/>
              <a:ext cx="132192" cy="192942"/>
            </a:xfrm>
            <a:custGeom>
              <a:rect b="b" l="l" r="r" t="t"/>
              <a:pathLst>
                <a:path extrusionOk="0" h="21600" w="21600">
                  <a:moveTo>
                    <a:pt x="18327" y="0"/>
                  </a:moveTo>
                  <a:cubicBezTo>
                    <a:pt x="3273" y="0"/>
                    <a:pt x="3273" y="0"/>
                    <a:pt x="3273" y="0"/>
                  </a:cubicBezTo>
                  <a:cubicBezTo>
                    <a:pt x="1309" y="0"/>
                    <a:pt x="0" y="1113"/>
                    <a:pt x="0" y="2227"/>
                  </a:cubicBezTo>
                  <a:cubicBezTo>
                    <a:pt x="0" y="19373"/>
                    <a:pt x="0" y="19373"/>
                    <a:pt x="0" y="19373"/>
                  </a:cubicBezTo>
                  <a:cubicBezTo>
                    <a:pt x="0" y="20709"/>
                    <a:pt x="1309" y="21600"/>
                    <a:pt x="3273" y="21600"/>
                  </a:cubicBezTo>
                  <a:cubicBezTo>
                    <a:pt x="18327" y="21600"/>
                    <a:pt x="18327" y="21600"/>
                    <a:pt x="18327" y="21600"/>
                  </a:cubicBezTo>
                  <a:cubicBezTo>
                    <a:pt x="20291" y="21600"/>
                    <a:pt x="21600" y="20709"/>
                    <a:pt x="21600" y="19373"/>
                  </a:cubicBezTo>
                  <a:cubicBezTo>
                    <a:pt x="21600" y="2227"/>
                    <a:pt x="21600" y="2227"/>
                    <a:pt x="21600" y="2227"/>
                  </a:cubicBezTo>
                  <a:cubicBezTo>
                    <a:pt x="21600" y="1113"/>
                    <a:pt x="20291" y="0"/>
                    <a:pt x="18327" y="0"/>
                  </a:cubicBezTo>
                  <a:close/>
                  <a:moveTo>
                    <a:pt x="20291" y="19373"/>
                  </a:moveTo>
                  <a:cubicBezTo>
                    <a:pt x="20291" y="20041"/>
                    <a:pt x="19636" y="20709"/>
                    <a:pt x="18327" y="20709"/>
                  </a:cubicBezTo>
                  <a:cubicBezTo>
                    <a:pt x="3273" y="20709"/>
                    <a:pt x="3273" y="20709"/>
                    <a:pt x="3273" y="20709"/>
                  </a:cubicBezTo>
                  <a:cubicBezTo>
                    <a:pt x="2291" y="20709"/>
                    <a:pt x="1309" y="20041"/>
                    <a:pt x="1309" y="19373"/>
                  </a:cubicBezTo>
                  <a:cubicBezTo>
                    <a:pt x="1309" y="17146"/>
                    <a:pt x="1309" y="17146"/>
                    <a:pt x="1309" y="17146"/>
                  </a:cubicBezTo>
                  <a:cubicBezTo>
                    <a:pt x="20291" y="17146"/>
                    <a:pt x="20291" y="17146"/>
                    <a:pt x="20291" y="17146"/>
                  </a:cubicBezTo>
                  <a:lnTo>
                    <a:pt x="20291" y="19373"/>
                  </a:lnTo>
                  <a:close/>
                  <a:moveTo>
                    <a:pt x="20291" y="4676"/>
                  </a:moveTo>
                  <a:cubicBezTo>
                    <a:pt x="1309" y="4676"/>
                    <a:pt x="1309" y="4676"/>
                    <a:pt x="1309" y="4676"/>
                  </a:cubicBezTo>
                  <a:cubicBezTo>
                    <a:pt x="1309" y="2227"/>
                    <a:pt x="1309" y="2227"/>
                    <a:pt x="1309" y="2227"/>
                  </a:cubicBezTo>
                  <a:cubicBezTo>
                    <a:pt x="1309" y="1559"/>
                    <a:pt x="2291" y="891"/>
                    <a:pt x="3273" y="891"/>
                  </a:cubicBezTo>
                  <a:cubicBezTo>
                    <a:pt x="18327" y="891"/>
                    <a:pt x="18327" y="891"/>
                    <a:pt x="18327" y="891"/>
                  </a:cubicBezTo>
                  <a:cubicBezTo>
                    <a:pt x="19636" y="891"/>
                    <a:pt x="20291" y="1559"/>
                    <a:pt x="20291" y="2227"/>
                  </a:cubicBezTo>
                  <a:lnTo>
                    <a:pt x="20291" y="4676"/>
                  </a:lnTo>
                  <a:close/>
                  <a:moveTo>
                    <a:pt x="9491" y="18928"/>
                  </a:moveTo>
                  <a:cubicBezTo>
                    <a:pt x="9491" y="18260"/>
                    <a:pt x="10145" y="17814"/>
                    <a:pt x="10800" y="17814"/>
                  </a:cubicBezTo>
                  <a:cubicBezTo>
                    <a:pt x="11782" y="17814"/>
                    <a:pt x="12109" y="18260"/>
                    <a:pt x="12109" y="18928"/>
                  </a:cubicBezTo>
                  <a:cubicBezTo>
                    <a:pt x="12109" y="19373"/>
                    <a:pt x="11782" y="19819"/>
                    <a:pt x="10800" y="19819"/>
                  </a:cubicBezTo>
                  <a:cubicBezTo>
                    <a:pt x="10145" y="19819"/>
                    <a:pt x="9491" y="19373"/>
                    <a:pt x="9491" y="18928"/>
                  </a:cubicBezTo>
                  <a:close/>
                  <a:moveTo>
                    <a:pt x="8509" y="2449"/>
                  </a:moveTo>
                  <a:cubicBezTo>
                    <a:pt x="13418" y="2449"/>
                    <a:pt x="13418" y="2449"/>
                    <a:pt x="13418" y="2449"/>
                  </a:cubicBezTo>
                  <a:cubicBezTo>
                    <a:pt x="13418" y="3118"/>
                    <a:pt x="13418" y="3118"/>
                    <a:pt x="13418" y="3118"/>
                  </a:cubicBezTo>
                  <a:cubicBezTo>
                    <a:pt x="8509" y="3118"/>
                    <a:pt x="8509" y="3118"/>
                    <a:pt x="8509" y="3118"/>
                  </a:cubicBezTo>
                  <a:lnTo>
                    <a:pt x="8509" y="244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8272235" y="2373716"/>
              <a:ext cx="131004" cy="192942"/>
            </a:xfrm>
            <a:custGeom>
              <a:rect b="b" l="l" r="r" t="t"/>
              <a:pathLst>
                <a:path extrusionOk="0" h="21600" w="21600">
                  <a:moveTo>
                    <a:pt x="18327" y="0"/>
                  </a:moveTo>
                  <a:cubicBezTo>
                    <a:pt x="3273" y="0"/>
                    <a:pt x="3273" y="0"/>
                    <a:pt x="3273" y="0"/>
                  </a:cubicBezTo>
                  <a:cubicBezTo>
                    <a:pt x="1309" y="0"/>
                    <a:pt x="0" y="891"/>
                    <a:pt x="0" y="2227"/>
                  </a:cubicBezTo>
                  <a:cubicBezTo>
                    <a:pt x="0" y="19373"/>
                    <a:pt x="0" y="19373"/>
                    <a:pt x="0" y="19373"/>
                  </a:cubicBezTo>
                  <a:cubicBezTo>
                    <a:pt x="0" y="20487"/>
                    <a:pt x="1309" y="21600"/>
                    <a:pt x="3273" y="21600"/>
                  </a:cubicBezTo>
                  <a:cubicBezTo>
                    <a:pt x="18327" y="21600"/>
                    <a:pt x="18327" y="21600"/>
                    <a:pt x="18327" y="21600"/>
                  </a:cubicBezTo>
                  <a:cubicBezTo>
                    <a:pt x="20291" y="21600"/>
                    <a:pt x="21600" y="20487"/>
                    <a:pt x="21600" y="19373"/>
                  </a:cubicBezTo>
                  <a:cubicBezTo>
                    <a:pt x="21600" y="2227"/>
                    <a:pt x="21600" y="2227"/>
                    <a:pt x="21600" y="2227"/>
                  </a:cubicBezTo>
                  <a:cubicBezTo>
                    <a:pt x="21600" y="891"/>
                    <a:pt x="20291" y="0"/>
                    <a:pt x="18327" y="0"/>
                  </a:cubicBezTo>
                  <a:close/>
                  <a:moveTo>
                    <a:pt x="20291" y="19373"/>
                  </a:moveTo>
                  <a:cubicBezTo>
                    <a:pt x="20291" y="20041"/>
                    <a:pt x="19636" y="20709"/>
                    <a:pt x="18327" y="20709"/>
                  </a:cubicBezTo>
                  <a:cubicBezTo>
                    <a:pt x="3273" y="20709"/>
                    <a:pt x="3273" y="20709"/>
                    <a:pt x="3273" y="20709"/>
                  </a:cubicBezTo>
                  <a:cubicBezTo>
                    <a:pt x="2291" y="20709"/>
                    <a:pt x="1309" y="20041"/>
                    <a:pt x="1309" y="19373"/>
                  </a:cubicBezTo>
                  <a:cubicBezTo>
                    <a:pt x="1309" y="16924"/>
                    <a:pt x="1309" y="16924"/>
                    <a:pt x="1309" y="16924"/>
                  </a:cubicBezTo>
                  <a:cubicBezTo>
                    <a:pt x="20291" y="16924"/>
                    <a:pt x="20291" y="16924"/>
                    <a:pt x="20291" y="16924"/>
                  </a:cubicBezTo>
                  <a:lnTo>
                    <a:pt x="20291" y="19373"/>
                  </a:lnTo>
                  <a:close/>
                  <a:moveTo>
                    <a:pt x="20291" y="4454"/>
                  </a:moveTo>
                  <a:cubicBezTo>
                    <a:pt x="1309" y="4454"/>
                    <a:pt x="1309" y="4454"/>
                    <a:pt x="1309" y="4454"/>
                  </a:cubicBezTo>
                  <a:cubicBezTo>
                    <a:pt x="1309" y="2227"/>
                    <a:pt x="1309" y="2227"/>
                    <a:pt x="1309" y="2227"/>
                  </a:cubicBezTo>
                  <a:cubicBezTo>
                    <a:pt x="1309" y="1559"/>
                    <a:pt x="2291" y="891"/>
                    <a:pt x="3273" y="891"/>
                  </a:cubicBezTo>
                  <a:cubicBezTo>
                    <a:pt x="18327" y="891"/>
                    <a:pt x="18327" y="891"/>
                    <a:pt x="18327" y="891"/>
                  </a:cubicBezTo>
                  <a:cubicBezTo>
                    <a:pt x="19636" y="891"/>
                    <a:pt x="20291" y="1559"/>
                    <a:pt x="20291" y="2227"/>
                  </a:cubicBezTo>
                  <a:lnTo>
                    <a:pt x="20291" y="4454"/>
                  </a:lnTo>
                  <a:close/>
                  <a:moveTo>
                    <a:pt x="9491" y="18705"/>
                  </a:moveTo>
                  <a:cubicBezTo>
                    <a:pt x="9491" y="18260"/>
                    <a:pt x="10145" y="17814"/>
                    <a:pt x="10800" y="17814"/>
                  </a:cubicBezTo>
                  <a:cubicBezTo>
                    <a:pt x="11782" y="17814"/>
                    <a:pt x="12109" y="18260"/>
                    <a:pt x="12109" y="18705"/>
                  </a:cubicBezTo>
                  <a:cubicBezTo>
                    <a:pt x="12109" y="19373"/>
                    <a:pt x="11782" y="19819"/>
                    <a:pt x="10800" y="19819"/>
                  </a:cubicBezTo>
                  <a:cubicBezTo>
                    <a:pt x="10145" y="19819"/>
                    <a:pt x="9491" y="19373"/>
                    <a:pt x="9491" y="18705"/>
                  </a:cubicBezTo>
                  <a:close/>
                  <a:moveTo>
                    <a:pt x="8182" y="2227"/>
                  </a:moveTo>
                  <a:cubicBezTo>
                    <a:pt x="13418" y="2227"/>
                    <a:pt x="13418" y="2227"/>
                    <a:pt x="13418" y="2227"/>
                  </a:cubicBezTo>
                  <a:cubicBezTo>
                    <a:pt x="13418" y="3118"/>
                    <a:pt x="13418" y="3118"/>
                    <a:pt x="13418" y="3118"/>
                  </a:cubicBezTo>
                  <a:cubicBezTo>
                    <a:pt x="8182" y="3118"/>
                    <a:pt x="8182" y="3118"/>
                    <a:pt x="8182" y="3118"/>
                  </a:cubicBezTo>
                  <a:lnTo>
                    <a:pt x="8182" y="222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2278258" y="588429"/>
              <a:ext cx="184572" cy="113130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1246" y="19575"/>
                  </a:moveTo>
                  <a:lnTo>
                    <a:pt x="20215" y="19575"/>
                  </a:lnTo>
                  <a:lnTo>
                    <a:pt x="20215" y="1800"/>
                  </a:lnTo>
                  <a:lnTo>
                    <a:pt x="1246" y="1800"/>
                  </a:lnTo>
                  <a:lnTo>
                    <a:pt x="1246" y="1957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2302077" y="611058"/>
              <a:ext cx="178632" cy="106002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19680"/>
                  </a:lnTo>
                  <a:lnTo>
                    <a:pt x="20313" y="19680"/>
                  </a:lnTo>
                  <a:lnTo>
                    <a:pt x="20313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2317559" y="626541"/>
              <a:ext cx="178632" cy="108378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19722"/>
                  </a:lnTo>
                  <a:lnTo>
                    <a:pt x="20456" y="19722"/>
                  </a:lnTo>
                  <a:lnTo>
                    <a:pt x="20456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2358051" y="613440"/>
              <a:ext cx="33372" cy="64314"/>
            </a:xfrm>
            <a:custGeom>
              <a:rect b="b" l="l" r="r" t="t"/>
              <a:pathLst>
                <a:path extrusionOk="0" h="21600" w="21600">
                  <a:moveTo>
                    <a:pt x="21600" y="14175"/>
                  </a:moveTo>
                  <a:cubicBezTo>
                    <a:pt x="21600" y="13500"/>
                    <a:pt x="21600" y="12825"/>
                    <a:pt x="20329" y="12150"/>
                  </a:cubicBezTo>
                  <a:cubicBezTo>
                    <a:pt x="20329" y="11475"/>
                    <a:pt x="20329" y="11475"/>
                    <a:pt x="19059" y="10800"/>
                  </a:cubicBezTo>
                  <a:cubicBezTo>
                    <a:pt x="17788" y="10800"/>
                    <a:pt x="17788" y="10125"/>
                    <a:pt x="16518" y="10125"/>
                  </a:cubicBezTo>
                  <a:cubicBezTo>
                    <a:pt x="15247" y="9450"/>
                    <a:pt x="13976" y="9450"/>
                    <a:pt x="12706" y="8775"/>
                  </a:cubicBezTo>
                  <a:cubicBezTo>
                    <a:pt x="11435" y="8775"/>
                    <a:pt x="11435" y="8775"/>
                    <a:pt x="10165" y="8775"/>
                  </a:cubicBezTo>
                  <a:cubicBezTo>
                    <a:pt x="10165" y="8775"/>
                    <a:pt x="8894" y="8100"/>
                    <a:pt x="8894" y="8100"/>
                  </a:cubicBezTo>
                  <a:cubicBezTo>
                    <a:pt x="8894" y="8100"/>
                    <a:pt x="7624" y="8100"/>
                    <a:pt x="7624" y="7425"/>
                  </a:cubicBezTo>
                  <a:cubicBezTo>
                    <a:pt x="7624" y="7425"/>
                    <a:pt x="7624" y="7425"/>
                    <a:pt x="7624" y="6750"/>
                  </a:cubicBezTo>
                  <a:cubicBezTo>
                    <a:pt x="7624" y="6750"/>
                    <a:pt x="7624" y="6075"/>
                    <a:pt x="8894" y="6075"/>
                  </a:cubicBezTo>
                  <a:cubicBezTo>
                    <a:pt x="8894" y="6075"/>
                    <a:pt x="10165" y="5400"/>
                    <a:pt x="11435" y="5400"/>
                  </a:cubicBezTo>
                  <a:cubicBezTo>
                    <a:pt x="12706" y="5400"/>
                    <a:pt x="13976" y="5400"/>
                    <a:pt x="15247" y="6075"/>
                  </a:cubicBezTo>
                  <a:cubicBezTo>
                    <a:pt x="16518" y="6075"/>
                    <a:pt x="17788" y="6075"/>
                    <a:pt x="19059" y="6750"/>
                  </a:cubicBezTo>
                  <a:cubicBezTo>
                    <a:pt x="20329" y="3375"/>
                    <a:pt x="20329" y="3375"/>
                    <a:pt x="20329" y="3375"/>
                  </a:cubicBezTo>
                  <a:cubicBezTo>
                    <a:pt x="20329" y="3375"/>
                    <a:pt x="19059" y="3375"/>
                    <a:pt x="17788" y="3375"/>
                  </a:cubicBezTo>
                  <a:cubicBezTo>
                    <a:pt x="16518" y="2700"/>
                    <a:pt x="15247" y="2700"/>
                    <a:pt x="13976" y="2700"/>
                  </a:cubicBezTo>
                  <a:cubicBezTo>
                    <a:pt x="13976" y="0"/>
                    <a:pt x="13976" y="0"/>
                    <a:pt x="13976" y="0"/>
                  </a:cubicBezTo>
                  <a:cubicBezTo>
                    <a:pt x="7624" y="0"/>
                    <a:pt x="7624" y="0"/>
                    <a:pt x="7624" y="0"/>
                  </a:cubicBezTo>
                  <a:cubicBezTo>
                    <a:pt x="7624" y="2700"/>
                    <a:pt x="7624" y="2700"/>
                    <a:pt x="7624" y="2700"/>
                  </a:cubicBezTo>
                  <a:cubicBezTo>
                    <a:pt x="6353" y="2700"/>
                    <a:pt x="5082" y="3375"/>
                    <a:pt x="5082" y="3375"/>
                  </a:cubicBezTo>
                  <a:cubicBezTo>
                    <a:pt x="3812" y="4050"/>
                    <a:pt x="2541" y="4050"/>
                    <a:pt x="2541" y="4725"/>
                  </a:cubicBezTo>
                  <a:cubicBezTo>
                    <a:pt x="1271" y="4725"/>
                    <a:pt x="1271" y="5400"/>
                    <a:pt x="1271" y="6075"/>
                  </a:cubicBezTo>
                  <a:cubicBezTo>
                    <a:pt x="1271" y="6075"/>
                    <a:pt x="1271" y="6750"/>
                    <a:pt x="1271" y="7425"/>
                  </a:cubicBezTo>
                  <a:cubicBezTo>
                    <a:pt x="1271" y="8100"/>
                    <a:pt x="1271" y="8775"/>
                    <a:pt x="1271" y="8775"/>
                  </a:cubicBezTo>
                  <a:cubicBezTo>
                    <a:pt x="1271" y="9450"/>
                    <a:pt x="2541" y="10125"/>
                    <a:pt x="3812" y="10125"/>
                  </a:cubicBezTo>
                  <a:cubicBezTo>
                    <a:pt x="3812" y="10800"/>
                    <a:pt x="5082" y="10800"/>
                    <a:pt x="6353" y="10800"/>
                  </a:cubicBezTo>
                  <a:cubicBezTo>
                    <a:pt x="6353" y="11475"/>
                    <a:pt x="7624" y="11475"/>
                    <a:pt x="8894" y="11475"/>
                  </a:cubicBezTo>
                  <a:cubicBezTo>
                    <a:pt x="10165" y="12150"/>
                    <a:pt x="10165" y="12150"/>
                    <a:pt x="11435" y="12150"/>
                  </a:cubicBezTo>
                  <a:cubicBezTo>
                    <a:pt x="11435" y="12150"/>
                    <a:pt x="12706" y="12825"/>
                    <a:pt x="12706" y="12825"/>
                  </a:cubicBezTo>
                  <a:cubicBezTo>
                    <a:pt x="13976" y="12825"/>
                    <a:pt x="13976" y="13500"/>
                    <a:pt x="13976" y="13500"/>
                  </a:cubicBezTo>
                  <a:cubicBezTo>
                    <a:pt x="15247" y="13500"/>
                    <a:pt x="15247" y="14175"/>
                    <a:pt x="15247" y="14175"/>
                  </a:cubicBezTo>
                  <a:cubicBezTo>
                    <a:pt x="15247" y="14850"/>
                    <a:pt x="13976" y="14850"/>
                    <a:pt x="13976" y="15525"/>
                  </a:cubicBezTo>
                  <a:cubicBezTo>
                    <a:pt x="12706" y="15525"/>
                    <a:pt x="11435" y="15525"/>
                    <a:pt x="10165" y="15525"/>
                  </a:cubicBezTo>
                  <a:cubicBezTo>
                    <a:pt x="8894" y="15525"/>
                    <a:pt x="6353" y="15525"/>
                    <a:pt x="5082" y="15525"/>
                  </a:cubicBezTo>
                  <a:cubicBezTo>
                    <a:pt x="3812" y="14850"/>
                    <a:pt x="2541" y="14850"/>
                    <a:pt x="1271" y="14850"/>
                  </a:cubicBezTo>
                  <a:cubicBezTo>
                    <a:pt x="0" y="17550"/>
                    <a:pt x="0" y="17550"/>
                    <a:pt x="0" y="17550"/>
                  </a:cubicBezTo>
                  <a:cubicBezTo>
                    <a:pt x="0" y="17550"/>
                    <a:pt x="1271" y="17550"/>
                    <a:pt x="2541" y="18225"/>
                  </a:cubicBezTo>
                  <a:cubicBezTo>
                    <a:pt x="3812" y="18225"/>
                    <a:pt x="6353" y="18225"/>
                    <a:pt x="7624" y="18225"/>
                  </a:cubicBezTo>
                  <a:cubicBezTo>
                    <a:pt x="7624" y="21600"/>
                    <a:pt x="7624" y="21600"/>
                    <a:pt x="7624" y="21600"/>
                  </a:cubicBezTo>
                  <a:cubicBezTo>
                    <a:pt x="13976" y="21600"/>
                    <a:pt x="13976" y="21600"/>
                    <a:pt x="13976" y="21600"/>
                  </a:cubicBezTo>
                  <a:cubicBezTo>
                    <a:pt x="13976" y="18225"/>
                    <a:pt x="13976" y="18225"/>
                    <a:pt x="13976" y="18225"/>
                  </a:cubicBezTo>
                  <a:cubicBezTo>
                    <a:pt x="15247" y="18225"/>
                    <a:pt x="16518" y="18225"/>
                    <a:pt x="17788" y="17550"/>
                  </a:cubicBezTo>
                  <a:cubicBezTo>
                    <a:pt x="19059" y="17550"/>
                    <a:pt x="19059" y="16875"/>
                    <a:pt x="20329" y="16875"/>
                  </a:cubicBezTo>
                  <a:cubicBezTo>
                    <a:pt x="20329" y="16200"/>
                    <a:pt x="20329" y="16200"/>
                    <a:pt x="21600" y="15525"/>
                  </a:cubicBezTo>
                  <a:cubicBezTo>
                    <a:pt x="21600" y="14850"/>
                    <a:pt x="21600" y="14850"/>
                    <a:pt x="21600" y="1417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1766156" y="1197023"/>
              <a:ext cx="198882" cy="1988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  <a:moveTo>
                    <a:pt x="20736" y="864"/>
                  </a:moveTo>
                  <a:cubicBezTo>
                    <a:pt x="20736" y="6912"/>
                    <a:pt x="20736" y="6912"/>
                    <a:pt x="20736" y="6912"/>
                  </a:cubicBezTo>
                  <a:cubicBezTo>
                    <a:pt x="864" y="6912"/>
                    <a:pt x="864" y="6912"/>
                    <a:pt x="864" y="6912"/>
                  </a:cubicBezTo>
                  <a:cubicBezTo>
                    <a:pt x="864" y="864"/>
                    <a:pt x="864" y="864"/>
                    <a:pt x="864" y="864"/>
                  </a:cubicBezTo>
                  <a:lnTo>
                    <a:pt x="20736" y="864"/>
                  </a:lnTo>
                  <a:close/>
                  <a:moveTo>
                    <a:pt x="20736" y="7776"/>
                  </a:moveTo>
                  <a:cubicBezTo>
                    <a:pt x="20736" y="13824"/>
                    <a:pt x="20736" y="13824"/>
                    <a:pt x="20736" y="13824"/>
                  </a:cubicBezTo>
                  <a:cubicBezTo>
                    <a:pt x="864" y="13824"/>
                    <a:pt x="864" y="13824"/>
                    <a:pt x="864" y="13824"/>
                  </a:cubicBezTo>
                  <a:cubicBezTo>
                    <a:pt x="864" y="7776"/>
                    <a:pt x="864" y="7776"/>
                    <a:pt x="864" y="7776"/>
                  </a:cubicBezTo>
                  <a:lnTo>
                    <a:pt x="20736" y="7776"/>
                  </a:lnTo>
                  <a:close/>
                  <a:moveTo>
                    <a:pt x="864" y="20736"/>
                  </a:moveTo>
                  <a:cubicBezTo>
                    <a:pt x="864" y="14688"/>
                    <a:pt x="864" y="14688"/>
                    <a:pt x="864" y="14688"/>
                  </a:cubicBezTo>
                  <a:cubicBezTo>
                    <a:pt x="20736" y="14688"/>
                    <a:pt x="20736" y="14688"/>
                    <a:pt x="20736" y="14688"/>
                  </a:cubicBezTo>
                  <a:cubicBezTo>
                    <a:pt x="20736" y="20736"/>
                    <a:pt x="20736" y="20736"/>
                    <a:pt x="20736" y="20736"/>
                  </a:cubicBezTo>
                  <a:lnTo>
                    <a:pt x="864" y="20736"/>
                  </a:lnTo>
                  <a:close/>
                  <a:moveTo>
                    <a:pt x="11232" y="4320"/>
                  </a:moveTo>
                  <a:cubicBezTo>
                    <a:pt x="3240" y="4320"/>
                    <a:pt x="3240" y="4320"/>
                    <a:pt x="3240" y="4320"/>
                  </a:cubicBezTo>
                  <a:cubicBezTo>
                    <a:pt x="3240" y="3456"/>
                    <a:pt x="3240" y="3456"/>
                    <a:pt x="3240" y="3456"/>
                  </a:cubicBezTo>
                  <a:cubicBezTo>
                    <a:pt x="11232" y="3456"/>
                    <a:pt x="11232" y="3456"/>
                    <a:pt x="11232" y="3456"/>
                  </a:cubicBezTo>
                  <a:lnTo>
                    <a:pt x="11232" y="4320"/>
                  </a:lnTo>
                  <a:close/>
                  <a:moveTo>
                    <a:pt x="17712" y="3888"/>
                  </a:moveTo>
                  <a:cubicBezTo>
                    <a:pt x="17712" y="3456"/>
                    <a:pt x="17928" y="3240"/>
                    <a:pt x="18360" y="3240"/>
                  </a:cubicBezTo>
                  <a:cubicBezTo>
                    <a:pt x="18792" y="3240"/>
                    <a:pt x="19224" y="3456"/>
                    <a:pt x="19224" y="3888"/>
                  </a:cubicBezTo>
                  <a:cubicBezTo>
                    <a:pt x="19224" y="4320"/>
                    <a:pt x="18792" y="4752"/>
                    <a:pt x="18360" y="4752"/>
                  </a:cubicBezTo>
                  <a:cubicBezTo>
                    <a:pt x="17928" y="4752"/>
                    <a:pt x="17712" y="4320"/>
                    <a:pt x="17712" y="3888"/>
                  </a:cubicBezTo>
                  <a:close/>
                  <a:moveTo>
                    <a:pt x="3240" y="11232"/>
                  </a:moveTo>
                  <a:cubicBezTo>
                    <a:pt x="3240" y="10368"/>
                    <a:pt x="3240" y="10368"/>
                    <a:pt x="3240" y="10368"/>
                  </a:cubicBezTo>
                  <a:cubicBezTo>
                    <a:pt x="11232" y="10368"/>
                    <a:pt x="11232" y="10368"/>
                    <a:pt x="11232" y="10368"/>
                  </a:cubicBezTo>
                  <a:cubicBezTo>
                    <a:pt x="11232" y="11232"/>
                    <a:pt x="11232" y="11232"/>
                    <a:pt x="11232" y="11232"/>
                  </a:cubicBezTo>
                  <a:lnTo>
                    <a:pt x="3240" y="11232"/>
                  </a:lnTo>
                  <a:close/>
                  <a:moveTo>
                    <a:pt x="17712" y="10800"/>
                  </a:moveTo>
                  <a:cubicBezTo>
                    <a:pt x="17712" y="10368"/>
                    <a:pt x="17928" y="10152"/>
                    <a:pt x="18360" y="10152"/>
                  </a:cubicBezTo>
                  <a:cubicBezTo>
                    <a:pt x="18792" y="10152"/>
                    <a:pt x="19224" y="10368"/>
                    <a:pt x="19224" y="10800"/>
                  </a:cubicBezTo>
                  <a:cubicBezTo>
                    <a:pt x="19224" y="11232"/>
                    <a:pt x="18792" y="11664"/>
                    <a:pt x="18360" y="11664"/>
                  </a:cubicBezTo>
                  <a:cubicBezTo>
                    <a:pt x="17928" y="11664"/>
                    <a:pt x="17712" y="11232"/>
                    <a:pt x="17712" y="10800"/>
                  </a:cubicBezTo>
                  <a:close/>
                  <a:moveTo>
                    <a:pt x="3240" y="17280"/>
                  </a:moveTo>
                  <a:cubicBezTo>
                    <a:pt x="11232" y="17280"/>
                    <a:pt x="11232" y="17280"/>
                    <a:pt x="11232" y="17280"/>
                  </a:cubicBezTo>
                  <a:cubicBezTo>
                    <a:pt x="11232" y="18144"/>
                    <a:pt x="11232" y="18144"/>
                    <a:pt x="11232" y="18144"/>
                  </a:cubicBezTo>
                  <a:cubicBezTo>
                    <a:pt x="3240" y="18144"/>
                    <a:pt x="3240" y="18144"/>
                    <a:pt x="3240" y="18144"/>
                  </a:cubicBezTo>
                  <a:lnTo>
                    <a:pt x="3240" y="17280"/>
                  </a:lnTo>
                  <a:close/>
                  <a:moveTo>
                    <a:pt x="19224" y="17712"/>
                  </a:moveTo>
                  <a:cubicBezTo>
                    <a:pt x="19224" y="18144"/>
                    <a:pt x="18792" y="18576"/>
                    <a:pt x="18360" y="18576"/>
                  </a:cubicBezTo>
                  <a:cubicBezTo>
                    <a:pt x="17928" y="18576"/>
                    <a:pt x="17712" y="18144"/>
                    <a:pt x="17712" y="17712"/>
                  </a:cubicBezTo>
                  <a:cubicBezTo>
                    <a:pt x="17712" y="17280"/>
                    <a:pt x="17928" y="17064"/>
                    <a:pt x="18360" y="17064"/>
                  </a:cubicBezTo>
                  <a:cubicBezTo>
                    <a:pt x="18792" y="17064"/>
                    <a:pt x="19224" y="17280"/>
                    <a:pt x="19224" y="177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2348524" y="2455895"/>
              <a:ext cx="201258" cy="20125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  <a:moveTo>
                    <a:pt x="20531" y="1069"/>
                  </a:moveTo>
                  <a:cubicBezTo>
                    <a:pt x="20531" y="6844"/>
                    <a:pt x="20531" y="6844"/>
                    <a:pt x="20531" y="6844"/>
                  </a:cubicBezTo>
                  <a:cubicBezTo>
                    <a:pt x="1069" y="6844"/>
                    <a:pt x="1069" y="6844"/>
                    <a:pt x="1069" y="6844"/>
                  </a:cubicBezTo>
                  <a:cubicBezTo>
                    <a:pt x="1069" y="1069"/>
                    <a:pt x="1069" y="1069"/>
                    <a:pt x="1069" y="1069"/>
                  </a:cubicBezTo>
                  <a:lnTo>
                    <a:pt x="20531" y="1069"/>
                  </a:lnTo>
                  <a:close/>
                  <a:moveTo>
                    <a:pt x="20531" y="7913"/>
                  </a:moveTo>
                  <a:cubicBezTo>
                    <a:pt x="20531" y="13687"/>
                    <a:pt x="20531" y="13687"/>
                    <a:pt x="20531" y="13687"/>
                  </a:cubicBezTo>
                  <a:cubicBezTo>
                    <a:pt x="1069" y="13687"/>
                    <a:pt x="1069" y="13687"/>
                    <a:pt x="1069" y="13687"/>
                  </a:cubicBezTo>
                  <a:cubicBezTo>
                    <a:pt x="1069" y="7913"/>
                    <a:pt x="1069" y="7913"/>
                    <a:pt x="1069" y="7913"/>
                  </a:cubicBezTo>
                  <a:lnTo>
                    <a:pt x="20531" y="7913"/>
                  </a:lnTo>
                  <a:close/>
                  <a:moveTo>
                    <a:pt x="1069" y="20531"/>
                  </a:moveTo>
                  <a:cubicBezTo>
                    <a:pt x="1069" y="14756"/>
                    <a:pt x="1069" y="14756"/>
                    <a:pt x="1069" y="14756"/>
                  </a:cubicBezTo>
                  <a:cubicBezTo>
                    <a:pt x="20531" y="14756"/>
                    <a:pt x="20531" y="14756"/>
                    <a:pt x="20531" y="14756"/>
                  </a:cubicBezTo>
                  <a:cubicBezTo>
                    <a:pt x="20531" y="20531"/>
                    <a:pt x="20531" y="20531"/>
                    <a:pt x="20531" y="20531"/>
                  </a:cubicBezTo>
                  <a:lnTo>
                    <a:pt x="1069" y="20531"/>
                  </a:lnTo>
                  <a:close/>
                  <a:moveTo>
                    <a:pt x="11335" y="4491"/>
                  </a:moveTo>
                  <a:cubicBezTo>
                    <a:pt x="3208" y="4491"/>
                    <a:pt x="3208" y="4491"/>
                    <a:pt x="3208" y="4491"/>
                  </a:cubicBezTo>
                  <a:cubicBezTo>
                    <a:pt x="3208" y="3422"/>
                    <a:pt x="3208" y="3422"/>
                    <a:pt x="3208" y="3422"/>
                  </a:cubicBezTo>
                  <a:cubicBezTo>
                    <a:pt x="11335" y="3422"/>
                    <a:pt x="11335" y="3422"/>
                    <a:pt x="11335" y="3422"/>
                  </a:cubicBezTo>
                  <a:lnTo>
                    <a:pt x="11335" y="4491"/>
                  </a:lnTo>
                  <a:close/>
                  <a:moveTo>
                    <a:pt x="17537" y="4063"/>
                  </a:moveTo>
                  <a:cubicBezTo>
                    <a:pt x="17537" y="3636"/>
                    <a:pt x="17964" y="3208"/>
                    <a:pt x="18392" y="3208"/>
                  </a:cubicBezTo>
                  <a:cubicBezTo>
                    <a:pt x="18820" y="3208"/>
                    <a:pt x="19034" y="3636"/>
                    <a:pt x="19034" y="4063"/>
                  </a:cubicBezTo>
                  <a:cubicBezTo>
                    <a:pt x="19034" y="4277"/>
                    <a:pt x="18820" y="4705"/>
                    <a:pt x="18392" y="4705"/>
                  </a:cubicBezTo>
                  <a:cubicBezTo>
                    <a:pt x="17964" y="4705"/>
                    <a:pt x="17537" y="4277"/>
                    <a:pt x="17537" y="4063"/>
                  </a:cubicBezTo>
                  <a:close/>
                  <a:moveTo>
                    <a:pt x="3208" y="11335"/>
                  </a:moveTo>
                  <a:cubicBezTo>
                    <a:pt x="3208" y="10265"/>
                    <a:pt x="3208" y="10265"/>
                    <a:pt x="3208" y="10265"/>
                  </a:cubicBezTo>
                  <a:cubicBezTo>
                    <a:pt x="11335" y="10265"/>
                    <a:pt x="11335" y="10265"/>
                    <a:pt x="11335" y="10265"/>
                  </a:cubicBezTo>
                  <a:cubicBezTo>
                    <a:pt x="11335" y="11335"/>
                    <a:pt x="11335" y="11335"/>
                    <a:pt x="11335" y="11335"/>
                  </a:cubicBezTo>
                  <a:lnTo>
                    <a:pt x="3208" y="11335"/>
                  </a:lnTo>
                  <a:close/>
                  <a:moveTo>
                    <a:pt x="17537" y="10907"/>
                  </a:moveTo>
                  <a:cubicBezTo>
                    <a:pt x="17537" y="10479"/>
                    <a:pt x="17964" y="10051"/>
                    <a:pt x="18392" y="10051"/>
                  </a:cubicBezTo>
                  <a:cubicBezTo>
                    <a:pt x="18820" y="10051"/>
                    <a:pt x="19034" y="10479"/>
                    <a:pt x="19034" y="10907"/>
                  </a:cubicBezTo>
                  <a:cubicBezTo>
                    <a:pt x="19034" y="11121"/>
                    <a:pt x="18820" y="11549"/>
                    <a:pt x="18392" y="11549"/>
                  </a:cubicBezTo>
                  <a:cubicBezTo>
                    <a:pt x="17964" y="11549"/>
                    <a:pt x="17537" y="11121"/>
                    <a:pt x="17537" y="10907"/>
                  </a:cubicBezTo>
                  <a:close/>
                  <a:moveTo>
                    <a:pt x="3208" y="17109"/>
                  </a:moveTo>
                  <a:cubicBezTo>
                    <a:pt x="11335" y="17109"/>
                    <a:pt x="11335" y="17109"/>
                    <a:pt x="11335" y="17109"/>
                  </a:cubicBezTo>
                  <a:cubicBezTo>
                    <a:pt x="11335" y="18178"/>
                    <a:pt x="11335" y="18178"/>
                    <a:pt x="11335" y="18178"/>
                  </a:cubicBezTo>
                  <a:cubicBezTo>
                    <a:pt x="3208" y="18178"/>
                    <a:pt x="3208" y="18178"/>
                    <a:pt x="3208" y="18178"/>
                  </a:cubicBezTo>
                  <a:lnTo>
                    <a:pt x="3208" y="17109"/>
                  </a:lnTo>
                  <a:close/>
                  <a:moveTo>
                    <a:pt x="19034" y="17750"/>
                  </a:moveTo>
                  <a:cubicBezTo>
                    <a:pt x="19034" y="17964"/>
                    <a:pt x="18820" y="18392"/>
                    <a:pt x="18392" y="18392"/>
                  </a:cubicBezTo>
                  <a:cubicBezTo>
                    <a:pt x="17964" y="18392"/>
                    <a:pt x="17537" y="17964"/>
                    <a:pt x="17537" y="17750"/>
                  </a:cubicBezTo>
                  <a:cubicBezTo>
                    <a:pt x="17537" y="17323"/>
                    <a:pt x="17964" y="16895"/>
                    <a:pt x="18392" y="16895"/>
                  </a:cubicBezTo>
                  <a:cubicBezTo>
                    <a:pt x="18820" y="16895"/>
                    <a:pt x="19034" y="17323"/>
                    <a:pt x="19034" y="177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1026586" y="2960872"/>
              <a:ext cx="200070" cy="2000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  <a:moveTo>
                    <a:pt x="20531" y="1069"/>
                  </a:moveTo>
                  <a:cubicBezTo>
                    <a:pt x="20531" y="6844"/>
                    <a:pt x="20531" y="6844"/>
                    <a:pt x="20531" y="6844"/>
                  </a:cubicBezTo>
                  <a:cubicBezTo>
                    <a:pt x="1069" y="6844"/>
                    <a:pt x="1069" y="6844"/>
                    <a:pt x="1069" y="6844"/>
                  </a:cubicBezTo>
                  <a:cubicBezTo>
                    <a:pt x="1069" y="1069"/>
                    <a:pt x="1069" y="1069"/>
                    <a:pt x="1069" y="1069"/>
                  </a:cubicBezTo>
                  <a:lnTo>
                    <a:pt x="20531" y="1069"/>
                  </a:lnTo>
                  <a:close/>
                  <a:moveTo>
                    <a:pt x="20531" y="7913"/>
                  </a:moveTo>
                  <a:cubicBezTo>
                    <a:pt x="20531" y="13687"/>
                    <a:pt x="20531" y="13687"/>
                    <a:pt x="20531" y="13687"/>
                  </a:cubicBezTo>
                  <a:cubicBezTo>
                    <a:pt x="1069" y="13687"/>
                    <a:pt x="1069" y="13687"/>
                    <a:pt x="1069" y="13687"/>
                  </a:cubicBezTo>
                  <a:cubicBezTo>
                    <a:pt x="1069" y="7913"/>
                    <a:pt x="1069" y="7913"/>
                    <a:pt x="1069" y="7913"/>
                  </a:cubicBezTo>
                  <a:lnTo>
                    <a:pt x="20531" y="7913"/>
                  </a:lnTo>
                  <a:close/>
                  <a:moveTo>
                    <a:pt x="1069" y="20531"/>
                  </a:moveTo>
                  <a:cubicBezTo>
                    <a:pt x="1069" y="14756"/>
                    <a:pt x="1069" y="14756"/>
                    <a:pt x="1069" y="14756"/>
                  </a:cubicBezTo>
                  <a:cubicBezTo>
                    <a:pt x="20531" y="14756"/>
                    <a:pt x="20531" y="14756"/>
                    <a:pt x="20531" y="14756"/>
                  </a:cubicBezTo>
                  <a:cubicBezTo>
                    <a:pt x="20531" y="20531"/>
                    <a:pt x="20531" y="20531"/>
                    <a:pt x="20531" y="20531"/>
                  </a:cubicBezTo>
                  <a:lnTo>
                    <a:pt x="1069" y="20531"/>
                  </a:lnTo>
                  <a:close/>
                  <a:moveTo>
                    <a:pt x="11335" y="4491"/>
                  </a:moveTo>
                  <a:cubicBezTo>
                    <a:pt x="3208" y="4491"/>
                    <a:pt x="3208" y="4491"/>
                    <a:pt x="3208" y="4491"/>
                  </a:cubicBezTo>
                  <a:cubicBezTo>
                    <a:pt x="3208" y="3422"/>
                    <a:pt x="3208" y="3422"/>
                    <a:pt x="3208" y="3422"/>
                  </a:cubicBezTo>
                  <a:cubicBezTo>
                    <a:pt x="11335" y="3422"/>
                    <a:pt x="11335" y="3422"/>
                    <a:pt x="11335" y="3422"/>
                  </a:cubicBezTo>
                  <a:lnTo>
                    <a:pt x="11335" y="4491"/>
                  </a:lnTo>
                  <a:close/>
                  <a:moveTo>
                    <a:pt x="17537" y="3850"/>
                  </a:moveTo>
                  <a:cubicBezTo>
                    <a:pt x="17537" y="3636"/>
                    <a:pt x="17964" y="3208"/>
                    <a:pt x="18392" y="3208"/>
                  </a:cubicBezTo>
                  <a:cubicBezTo>
                    <a:pt x="18606" y="3208"/>
                    <a:pt x="19034" y="3636"/>
                    <a:pt x="19034" y="3850"/>
                  </a:cubicBezTo>
                  <a:cubicBezTo>
                    <a:pt x="19034" y="4277"/>
                    <a:pt x="18606" y="4705"/>
                    <a:pt x="18392" y="4705"/>
                  </a:cubicBezTo>
                  <a:cubicBezTo>
                    <a:pt x="17964" y="4705"/>
                    <a:pt x="17537" y="4277"/>
                    <a:pt x="17537" y="3850"/>
                  </a:cubicBezTo>
                  <a:close/>
                  <a:moveTo>
                    <a:pt x="3208" y="11335"/>
                  </a:moveTo>
                  <a:cubicBezTo>
                    <a:pt x="3208" y="10265"/>
                    <a:pt x="3208" y="10265"/>
                    <a:pt x="3208" y="10265"/>
                  </a:cubicBezTo>
                  <a:cubicBezTo>
                    <a:pt x="11335" y="10265"/>
                    <a:pt x="11335" y="10265"/>
                    <a:pt x="11335" y="10265"/>
                  </a:cubicBezTo>
                  <a:cubicBezTo>
                    <a:pt x="11335" y="11335"/>
                    <a:pt x="11335" y="11335"/>
                    <a:pt x="11335" y="11335"/>
                  </a:cubicBezTo>
                  <a:lnTo>
                    <a:pt x="3208" y="11335"/>
                  </a:lnTo>
                  <a:close/>
                  <a:moveTo>
                    <a:pt x="17537" y="10693"/>
                  </a:moveTo>
                  <a:cubicBezTo>
                    <a:pt x="17537" y="10479"/>
                    <a:pt x="17964" y="10051"/>
                    <a:pt x="18392" y="10051"/>
                  </a:cubicBezTo>
                  <a:cubicBezTo>
                    <a:pt x="18606" y="10051"/>
                    <a:pt x="19034" y="10479"/>
                    <a:pt x="19034" y="10693"/>
                  </a:cubicBezTo>
                  <a:cubicBezTo>
                    <a:pt x="19034" y="11121"/>
                    <a:pt x="18606" y="11549"/>
                    <a:pt x="18392" y="11549"/>
                  </a:cubicBezTo>
                  <a:cubicBezTo>
                    <a:pt x="17964" y="11549"/>
                    <a:pt x="17537" y="11121"/>
                    <a:pt x="17537" y="10693"/>
                  </a:cubicBezTo>
                  <a:close/>
                  <a:moveTo>
                    <a:pt x="3208" y="17109"/>
                  </a:moveTo>
                  <a:cubicBezTo>
                    <a:pt x="11335" y="17109"/>
                    <a:pt x="11335" y="17109"/>
                    <a:pt x="11335" y="17109"/>
                  </a:cubicBezTo>
                  <a:cubicBezTo>
                    <a:pt x="11335" y="18178"/>
                    <a:pt x="11335" y="18178"/>
                    <a:pt x="11335" y="18178"/>
                  </a:cubicBezTo>
                  <a:cubicBezTo>
                    <a:pt x="3208" y="18178"/>
                    <a:pt x="3208" y="18178"/>
                    <a:pt x="3208" y="18178"/>
                  </a:cubicBezTo>
                  <a:lnTo>
                    <a:pt x="3208" y="17109"/>
                  </a:lnTo>
                  <a:close/>
                  <a:moveTo>
                    <a:pt x="19034" y="17537"/>
                  </a:moveTo>
                  <a:cubicBezTo>
                    <a:pt x="19034" y="17964"/>
                    <a:pt x="18606" y="18392"/>
                    <a:pt x="18392" y="18392"/>
                  </a:cubicBezTo>
                  <a:cubicBezTo>
                    <a:pt x="17964" y="18392"/>
                    <a:pt x="17537" y="17964"/>
                    <a:pt x="17537" y="17537"/>
                  </a:cubicBezTo>
                  <a:cubicBezTo>
                    <a:pt x="17537" y="17323"/>
                    <a:pt x="17964" y="16895"/>
                    <a:pt x="18392" y="16895"/>
                  </a:cubicBezTo>
                  <a:cubicBezTo>
                    <a:pt x="18606" y="16895"/>
                    <a:pt x="19034" y="17323"/>
                    <a:pt x="19034" y="1753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1106378" y="516673"/>
              <a:ext cx="175068" cy="49153"/>
            </a:xfrm>
            <a:custGeom>
              <a:rect b="b" l="l" r="r" t="t"/>
              <a:pathLst>
                <a:path extrusionOk="0" h="19800" w="21600">
                  <a:moveTo>
                    <a:pt x="0" y="5400"/>
                  </a:moveTo>
                  <a:cubicBezTo>
                    <a:pt x="0" y="19800"/>
                    <a:pt x="0" y="19800"/>
                    <a:pt x="0" y="19800"/>
                  </a:cubicBezTo>
                  <a:cubicBezTo>
                    <a:pt x="21600" y="19800"/>
                    <a:pt x="21600" y="19800"/>
                    <a:pt x="21600" y="19800"/>
                  </a:cubicBezTo>
                  <a:cubicBezTo>
                    <a:pt x="21600" y="5400"/>
                    <a:pt x="21600" y="5400"/>
                    <a:pt x="21600" y="5400"/>
                  </a:cubicBezTo>
                  <a:cubicBezTo>
                    <a:pt x="13655" y="-1800"/>
                    <a:pt x="7200" y="-1800"/>
                    <a:pt x="0" y="54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1106378" y="636069"/>
              <a:ext cx="175068" cy="47874"/>
            </a:xfrm>
            <a:custGeom>
              <a:rect b="b" l="l" r="r" t="t"/>
              <a:pathLst>
                <a:path extrusionOk="0" h="19304" w="21600">
                  <a:moveTo>
                    <a:pt x="0" y="13600"/>
                  </a:moveTo>
                  <a:cubicBezTo>
                    <a:pt x="7945" y="21600"/>
                    <a:pt x="14400" y="20800"/>
                    <a:pt x="21600" y="13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1441031" y="1569572"/>
              <a:ext cx="172692" cy="47848"/>
            </a:xfrm>
            <a:custGeom>
              <a:rect b="b" l="l" r="r" t="t"/>
              <a:pathLst>
                <a:path extrusionOk="0" h="19731" w="21600">
                  <a:moveTo>
                    <a:pt x="0" y="5608"/>
                  </a:moveTo>
                  <a:cubicBezTo>
                    <a:pt x="0" y="19731"/>
                    <a:pt x="0" y="19731"/>
                    <a:pt x="0" y="19731"/>
                  </a:cubicBezTo>
                  <a:cubicBezTo>
                    <a:pt x="21600" y="19731"/>
                    <a:pt x="21600" y="19731"/>
                    <a:pt x="21600" y="19731"/>
                  </a:cubicBezTo>
                  <a:cubicBezTo>
                    <a:pt x="21600" y="5608"/>
                    <a:pt x="21600" y="5608"/>
                    <a:pt x="21600" y="5608"/>
                  </a:cubicBezTo>
                  <a:cubicBezTo>
                    <a:pt x="13655" y="-1869"/>
                    <a:pt x="7200" y="-1869"/>
                    <a:pt x="0" y="560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1441031" y="1688900"/>
              <a:ext cx="172692" cy="47848"/>
            </a:xfrm>
            <a:custGeom>
              <a:rect b="b" l="l" r="r" t="t"/>
              <a:pathLst>
                <a:path extrusionOk="0" h="19731" w="21600">
                  <a:moveTo>
                    <a:pt x="0" y="14123"/>
                  </a:moveTo>
                  <a:cubicBezTo>
                    <a:pt x="7945" y="21600"/>
                    <a:pt x="14400" y="21600"/>
                    <a:pt x="21600" y="1412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12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1493432" y="2117655"/>
              <a:ext cx="192942" cy="192942"/>
            </a:xfrm>
            <a:custGeom>
              <a:rect b="b" l="l" r="r" t="t"/>
              <a:pathLst>
                <a:path extrusionOk="0" h="21600" w="21600">
                  <a:moveTo>
                    <a:pt x="19373" y="0"/>
                  </a:moveTo>
                  <a:cubicBezTo>
                    <a:pt x="2227" y="0"/>
                    <a:pt x="2227" y="0"/>
                    <a:pt x="2227" y="0"/>
                  </a:cubicBezTo>
                  <a:cubicBezTo>
                    <a:pt x="891" y="0"/>
                    <a:pt x="0" y="1113"/>
                    <a:pt x="0" y="2227"/>
                  </a:cubicBezTo>
                  <a:cubicBezTo>
                    <a:pt x="0" y="19373"/>
                    <a:pt x="0" y="19373"/>
                    <a:pt x="0" y="19373"/>
                  </a:cubicBezTo>
                  <a:cubicBezTo>
                    <a:pt x="0" y="20709"/>
                    <a:pt x="891" y="21600"/>
                    <a:pt x="2227" y="21600"/>
                  </a:cubicBezTo>
                  <a:cubicBezTo>
                    <a:pt x="19373" y="21600"/>
                    <a:pt x="19373" y="21600"/>
                    <a:pt x="19373" y="21600"/>
                  </a:cubicBezTo>
                  <a:cubicBezTo>
                    <a:pt x="20487" y="21600"/>
                    <a:pt x="21600" y="20709"/>
                    <a:pt x="21600" y="19373"/>
                  </a:cubicBezTo>
                  <a:cubicBezTo>
                    <a:pt x="21600" y="2227"/>
                    <a:pt x="21600" y="2227"/>
                    <a:pt x="21600" y="2227"/>
                  </a:cubicBezTo>
                  <a:cubicBezTo>
                    <a:pt x="21600" y="1113"/>
                    <a:pt x="20487" y="0"/>
                    <a:pt x="19373" y="0"/>
                  </a:cubicBezTo>
                  <a:close/>
                  <a:moveTo>
                    <a:pt x="20487" y="19373"/>
                  </a:moveTo>
                  <a:cubicBezTo>
                    <a:pt x="20487" y="20264"/>
                    <a:pt x="20041" y="20709"/>
                    <a:pt x="19373" y="20709"/>
                  </a:cubicBezTo>
                  <a:cubicBezTo>
                    <a:pt x="2227" y="20709"/>
                    <a:pt x="2227" y="20709"/>
                    <a:pt x="2227" y="20709"/>
                  </a:cubicBezTo>
                  <a:cubicBezTo>
                    <a:pt x="1336" y="20709"/>
                    <a:pt x="891" y="20264"/>
                    <a:pt x="891" y="19373"/>
                  </a:cubicBezTo>
                  <a:cubicBezTo>
                    <a:pt x="891" y="17146"/>
                    <a:pt x="891" y="17146"/>
                    <a:pt x="891" y="17146"/>
                  </a:cubicBezTo>
                  <a:cubicBezTo>
                    <a:pt x="20487" y="17146"/>
                    <a:pt x="20487" y="17146"/>
                    <a:pt x="20487" y="17146"/>
                  </a:cubicBezTo>
                  <a:lnTo>
                    <a:pt x="20487" y="19373"/>
                  </a:lnTo>
                  <a:close/>
                  <a:moveTo>
                    <a:pt x="20487" y="4676"/>
                  </a:moveTo>
                  <a:cubicBezTo>
                    <a:pt x="891" y="4676"/>
                    <a:pt x="891" y="4676"/>
                    <a:pt x="891" y="4676"/>
                  </a:cubicBezTo>
                  <a:cubicBezTo>
                    <a:pt x="891" y="2227"/>
                    <a:pt x="891" y="2227"/>
                    <a:pt x="891" y="2227"/>
                  </a:cubicBezTo>
                  <a:cubicBezTo>
                    <a:pt x="891" y="1559"/>
                    <a:pt x="1336" y="1113"/>
                    <a:pt x="2227" y="1113"/>
                  </a:cubicBezTo>
                  <a:cubicBezTo>
                    <a:pt x="19373" y="1113"/>
                    <a:pt x="19373" y="1113"/>
                    <a:pt x="19373" y="1113"/>
                  </a:cubicBezTo>
                  <a:cubicBezTo>
                    <a:pt x="20041" y="1113"/>
                    <a:pt x="20487" y="1559"/>
                    <a:pt x="20487" y="2227"/>
                  </a:cubicBezTo>
                  <a:lnTo>
                    <a:pt x="20487" y="4676"/>
                  </a:lnTo>
                  <a:close/>
                  <a:moveTo>
                    <a:pt x="9798" y="18928"/>
                  </a:moveTo>
                  <a:cubicBezTo>
                    <a:pt x="9798" y="18482"/>
                    <a:pt x="10243" y="18037"/>
                    <a:pt x="10689" y="18037"/>
                  </a:cubicBezTo>
                  <a:cubicBezTo>
                    <a:pt x="11357" y="18037"/>
                    <a:pt x="11579" y="18482"/>
                    <a:pt x="11579" y="18928"/>
                  </a:cubicBezTo>
                  <a:cubicBezTo>
                    <a:pt x="11579" y="19373"/>
                    <a:pt x="11357" y="19819"/>
                    <a:pt x="10689" y="19819"/>
                  </a:cubicBezTo>
                  <a:cubicBezTo>
                    <a:pt x="10243" y="19819"/>
                    <a:pt x="9798" y="19373"/>
                    <a:pt x="9798" y="18928"/>
                  </a:cubicBezTo>
                  <a:close/>
                  <a:moveTo>
                    <a:pt x="11134" y="2895"/>
                  </a:moveTo>
                  <a:cubicBezTo>
                    <a:pt x="11134" y="3118"/>
                    <a:pt x="10911" y="3340"/>
                    <a:pt x="10689" y="3340"/>
                  </a:cubicBezTo>
                  <a:cubicBezTo>
                    <a:pt x="10466" y="3340"/>
                    <a:pt x="10243" y="3118"/>
                    <a:pt x="10243" y="2895"/>
                  </a:cubicBezTo>
                  <a:cubicBezTo>
                    <a:pt x="10243" y="2672"/>
                    <a:pt x="10466" y="2449"/>
                    <a:pt x="10689" y="2449"/>
                  </a:cubicBezTo>
                  <a:cubicBezTo>
                    <a:pt x="10911" y="2449"/>
                    <a:pt x="11134" y="2672"/>
                    <a:pt x="11134" y="289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753861" y="1871121"/>
              <a:ext cx="133380" cy="192942"/>
            </a:xfrm>
            <a:custGeom>
              <a:rect b="b" l="l" r="r" t="t"/>
              <a:pathLst>
                <a:path extrusionOk="0" h="21600" w="21600">
                  <a:moveTo>
                    <a:pt x="18376" y="0"/>
                  </a:moveTo>
                  <a:cubicBezTo>
                    <a:pt x="3224" y="0"/>
                    <a:pt x="3224" y="0"/>
                    <a:pt x="3224" y="0"/>
                  </a:cubicBezTo>
                  <a:cubicBezTo>
                    <a:pt x="1612" y="0"/>
                    <a:pt x="0" y="1113"/>
                    <a:pt x="0" y="2227"/>
                  </a:cubicBezTo>
                  <a:cubicBezTo>
                    <a:pt x="0" y="19373"/>
                    <a:pt x="0" y="19373"/>
                    <a:pt x="0" y="19373"/>
                  </a:cubicBezTo>
                  <a:cubicBezTo>
                    <a:pt x="0" y="20709"/>
                    <a:pt x="1612" y="21600"/>
                    <a:pt x="3224" y="21600"/>
                  </a:cubicBezTo>
                  <a:cubicBezTo>
                    <a:pt x="18376" y="21600"/>
                    <a:pt x="18376" y="21600"/>
                    <a:pt x="18376" y="21600"/>
                  </a:cubicBezTo>
                  <a:cubicBezTo>
                    <a:pt x="19988" y="21600"/>
                    <a:pt x="21600" y="20709"/>
                    <a:pt x="21600" y="19373"/>
                  </a:cubicBezTo>
                  <a:cubicBezTo>
                    <a:pt x="21600" y="2227"/>
                    <a:pt x="21600" y="2227"/>
                    <a:pt x="21600" y="2227"/>
                  </a:cubicBezTo>
                  <a:cubicBezTo>
                    <a:pt x="21600" y="1113"/>
                    <a:pt x="19988" y="0"/>
                    <a:pt x="18376" y="0"/>
                  </a:cubicBezTo>
                  <a:close/>
                  <a:moveTo>
                    <a:pt x="20310" y="19373"/>
                  </a:moveTo>
                  <a:cubicBezTo>
                    <a:pt x="20310" y="20264"/>
                    <a:pt x="19343" y="20709"/>
                    <a:pt x="18376" y="20709"/>
                  </a:cubicBezTo>
                  <a:cubicBezTo>
                    <a:pt x="3224" y="20709"/>
                    <a:pt x="3224" y="20709"/>
                    <a:pt x="3224" y="20709"/>
                  </a:cubicBezTo>
                  <a:cubicBezTo>
                    <a:pt x="2257" y="20709"/>
                    <a:pt x="1290" y="20264"/>
                    <a:pt x="1290" y="19373"/>
                  </a:cubicBezTo>
                  <a:cubicBezTo>
                    <a:pt x="1290" y="17146"/>
                    <a:pt x="1290" y="17146"/>
                    <a:pt x="1290" y="17146"/>
                  </a:cubicBezTo>
                  <a:cubicBezTo>
                    <a:pt x="20310" y="17146"/>
                    <a:pt x="20310" y="17146"/>
                    <a:pt x="20310" y="17146"/>
                  </a:cubicBezTo>
                  <a:lnTo>
                    <a:pt x="20310" y="19373"/>
                  </a:lnTo>
                  <a:close/>
                  <a:moveTo>
                    <a:pt x="20310" y="4676"/>
                  </a:moveTo>
                  <a:cubicBezTo>
                    <a:pt x="1290" y="4676"/>
                    <a:pt x="1290" y="4676"/>
                    <a:pt x="1290" y="4676"/>
                  </a:cubicBezTo>
                  <a:cubicBezTo>
                    <a:pt x="1290" y="2227"/>
                    <a:pt x="1290" y="2227"/>
                    <a:pt x="1290" y="2227"/>
                  </a:cubicBezTo>
                  <a:cubicBezTo>
                    <a:pt x="1290" y="1559"/>
                    <a:pt x="2257" y="1113"/>
                    <a:pt x="3224" y="1113"/>
                  </a:cubicBezTo>
                  <a:cubicBezTo>
                    <a:pt x="18376" y="1113"/>
                    <a:pt x="18376" y="1113"/>
                    <a:pt x="18376" y="1113"/>
                  </a:cubicBezTo>
                  <a:cubicBezTo>
                    <a:pt x="19343" y="1113"/>
                    <a:pt x="20310" y="1559"/>
                    <a:pt x="20310" y="2227"/>
                  </a:cubicBezTo>
                  <a:lnTo>
                    <a:pt x="20310" y="4676"/>
                  </a:lnTo>
                  <a:close/>
                  <a:moveTo>
                    <a:pt x="9349" y="18928"/>
                  </a:moveTo>
                  <a:cubicBezTo>
                    <a:pt x="9349" y="18482"/>
                    <a:pt x="9994" y="18037"/>
                    <a:pt x="10961" y="18037"/>
                  </a:cubicBezTo>
                  <a:cubicBezTo>
                    <a:pt x="11606" y="18037"/>
                    <a:pt x="12251" y="18482"/>
                    <a:pt x="12251" y="18928"/>
                  </a:cubicBezTo>
                  <a:cubicBezTo>
                    <a:pt x="12251" y="19373"/>
                    <a:pt x="11606" y="19819"/>
                    <a:pt x="10961" y="19819"/>
                  </a:cubicBezTo>
                  <a:cubicBezTo>
                    <a:pt x="9994" y="19819"/>
                    <a:pt x="9349" y="19373"/>
                    <a:pt x="9349" y="18928"/>
                  </a:cubicBezTo>
                  <a:close/>
                  <a:moveTo>
                    <a:pt x="8382" y="2449"/>
                  </a:moveTo>
                  <a:cubicBezTo>
                    <a:pt x="13218" y="2449"/>
                    <a:pt x="13218" y="2449"/>
                    <a:pt x="13218" y="2449"/>
                  </a:cubicBezTo>
                  <a:cubicBezTo>
                    <a:pt x="13218" y="3118"/>
                    <a:pt x="13218" y="3118"/>
                    <a:pt x="13218" y="3118"/>
                  </a:cubicBezTo>
                  <a:cubicBezTo>
                    <a:pt x="8382" y="3118"/>
                    <a:pt x="8382" y="3118"/>
                    <a:pt x="8382" y="3118"/>
                  </a:cubicBezTo>
                  <a:lnTo>
                    <a:pt x="8382" y="244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1134961" y="3156194"/>
              <a:ext cx="376326" cy="313254"/>
            </a:xfrm>
            <a:custGeom>
              <a:rect b="b" l="l" r="r" t="t"/>
              <a:pathLst>
                <a:path extrusionOk="0" h="21600" w="21600">
                  <a:moveTo>
                    <a:pt x="21259" y="21600"/>
                  </a:moveTo>
                  <a:lnTo>
                    <a:pt x="0" y="573"/>
                  </a:lnTo>
                  <a:lnTo>
                    <a:pt x="341" y="0"/>
                  </a:lnTo>
                  <a:lnTo>
                    <a:pt x="21600" y="21027"/>
                  </a:lnTo>
                  <a:lnTo>
                    <a:pt x="21259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2525973" y="1917569"/>
              <a:ext cx="278694" cy="162000"/>
            </a:xfrm>
            <a:custGeom>
              <a:rect b="b" l="l" r="r" t="t"/>
              <a:pathLst>
                <a:path extrusionOk="0" h="21600" w="21600">
                  <a:moveTo>
                    <a:pt x="17743" y="5867"/>
                  </a:moveTo>
                  <a:cubicBezTo>
                    <a:pt x="17589" y="4800"/>
                    <a:pt x="16971" y="3200"/>
                    <a:pt x="15737" y="2400"/>
                  </a:cubicBezTo>
                  <a:cubicBezTo>
                    <a:pt x="15583" y="2133"/>
                    <a:pt x="14966" y="1867"/>
                    <a:pt x="14194" y="1867"/>
                  </a:cubicBezTo>
                  <a:cubicBezTo>
                    <a:pt x="13577" y="1867"/>
                    <a:pt x="13114" y="2133"/>
                    <a:pt x="12651" y="2400"/>
                  </a:cubicBezTo>
                  <a:cubicBezTo>
                    <a:pt x="12189" y="1867"/>
                    <a:pt x="11571" y="1600"/>
                    <a:pt x="10646" y="1600"/>
                  </a:cubicBezTo>
                  <a:cubicBezTo>
                    <a:pt x="10337" y="1600"/>
                    <a:pt x="10183" y="1600"/>
                    <a:pt x="9874" y="1600"/>
                  </a:cubicBezTo>
                  <a:cubicBezTo>
                    <a:pt x="9257" y="800"/>
                    <a:pt x="8331" y="0"/>
                    <a:pt x="7097" y="0"/>
                  </a:cubicBezTo>
                  <a:cubicBezTo>
                    <a:pt x="6326" y="0"/>
                    <a:pt x="5554" y="267"/>
                    <a:pt x="4783" y="1067"/>
                  </a:cubicBezTo>
                  <a:cubicBezTo>
                    <a:pt x="4783" y="1067"/>
                    <a:pt x="2777" y="2933"/>
                    <a:pt x="2777" y="7467"/>
                  </a:cubicBezTo>
                  <a:cubicBezTo>
                    <a:pt x="2623" y="7733"/>
                    <a:pt x="2623" y="8000"/>
                    <a:pt x="2469" y="8267"/>
                  </a:cubicBezTo>
                  <a:cubicBezTo>
                    <a:pt x="2160" y="8267"/>
                    <a:pt x="1851" y="8800"/>
                    <a:pt x="1389" y="9333"/>
                  </a:cubicBezTo>
                  <a:cubicBezTo>
                    <a:pt x="771" y="10133"/>
                    <a:pt x="0" y="12000"/>
                    <a:pt x="0" y="14933"/>
                  </a:cubicBezTo>
                  <a:cubicBezTo>
                    <a:pt x="0" y="19467"/>
                    <a:pt x="2160" y="21333"/>
                    <a:pt x="3703" y="21600"/>
                  </a:cubicBezTo>
                  <a:cubicBezTo>
                    <a:pt x="16663" y="21600"/>
                    <a:pt x="16663" y="21600"/>
                    <a:pt x="16663" y="21600"/>
                  </a:cubicBezTo>
                  <a:cubicBezTo>
                    <a:pt x="16817" y="21600"/>
                    <a:pt x="16971" y="21600"/>
                    <a:pt x="16971" y="21600"/>
                  </a:cubicBezTo>
                  <a:cubicBezTo>
                    <a:pt x="19594" y="21600"/>
                    <a:pt x="21600" y="17867"/>
                    <a:pt x="21600" y="13600"/>
                  </a:cubicBezTo>
                  <a:cubicBezTo>
                    <a:pt x="21600" y="9867"/>
                    <a:pt x="20057" y="6400"/>
                    <a:pt x="17743" y="5867"/>
                  </a:cubicBezTo>
                  <a:close/>
                  <a:moveTo>
                    <a:pt x="16971" y="20267"/>
                  </a:moveTo>
                  <a:cubicBezTo>
                    <a:pt x="16971" y="20267"/>
                    <a:pt x="16817" y="20267"/>
                    <a:pt x="16817" y="20267"/>
                  </a:cubicBezTo>
                  <a:cubicBezTo>
                    <a:pt x="3703" y="20267"/>
                    <a:pt x="3703" y="20267"/>
                    <a:pt x="3703" y="20267"/>
                  </a:cubicBezTo>
                  <a:cubicBezTo>
                    <a:pt x="2931" y="20000"/>
                    <a:pt x="771" y="18933"/>
                    <a:pt x="771" y="14933"/>
                  </a:cubicBezTo>
                  <a:cubicBezTo>
                    <a:pt x="771" y="12533"/>
                    <a:pt x="1389" y="10933"/>
                    <a:pt x="2006" y="10133"/>
                  </a:cubicBezTo>
                  <a:cubicBezTo>
                    <a:pt x="2314" y="9867"/>
                    <a:pt x="2623" y="9600"/>
                    <a:pt x="2931" y="9333"/>
                  </a:cubicBezTo>
                  <a:cubicBezTo>
                    <a:pt x="3086" y="9333"/>
                    <a:pt x="3086" y="9333"/>
                    <a:pt x="3086" y="9333"/>
                  </a:cubicBezTo>
                  <a:cubicBezTo>
                    <a:pt x="3086" y="9067"/>
                    <a:pt x="3086" y="9067"/>
                    <a:pt x="3086" y="9067"/>
                  </a:cubicBezTo>
                  <a:cubicBezTo>
                    <a:pt x="3240" y="8800"/>
                    <a:pt x="3240" y="8533"/>
                    <a:pt x="3394" y="8267"/>
                  </a:cubicBezTo>
                  <a:cubicBezTo>
                    <a:pt x="3549" y="8000"/>
                    <a:pt x="3549" y="8000"/>
                    <a:pt x="3549" y="8000"/>
                  </a:cubicBezTo>
                  <a:cubicBezTo>
                    <a:pt x="3549" y="7733"/>
                    <a:pt x="3549" y="7733"/>
                    <a:pt x="3549" y="7733"/>
                  </a:cubicBezTo>
                  <a:cubicBezTo>
                    <a:pt x="3394" y="3733"/>
                    <a:pt x="5091" y="2133"/>
                    <a:pt x="5246" y="2133"/>
                  </a:cubicBezTo>
                  <a:cubicBezTo>
                    <a:pt x="5863" y="1600"/>
                    <a:pt x="6480" y="1333"/>
                    <a:pt x="7097" y="1333"/>
                  </a:cubicBezTo>
                  <a:cubicBezTo>
                    <a:pt x="8177" y="1333"/>
                    <a:pt x="8949" y="2133"/>
                    <a:pt x="9411" y="2933"/>
                  </a:cubicBezTo>
                  <a:cubicBezTo>
                    <a:pt x="9566" y="3200"/>
                    <a:pt x="9566" y="3200"/>
                    <a:pt x="9566" y="3200"/>
                  </a:cubicBezTo>
                  <a:cubicBezTo>
                    <a:pt x="9874" y="2933"/>
                    <a:pt x="9874" y="2933"/>
                    <a:pt x="9874" y="2933"/>
                  </a:cubicBezTo>
                  <a:cubicBezTo>
                    <a:pt x="10800" y="2667"/>
                    <a:pt x="11571" y="2933"/>
                    <a:pt x="12343" y="3733"/>
                  </a:cubicBezTo>
                  <a:cubicBezTo>
                    <a:pt x="12497" y="4000"/>
                    <a:pt x="12497" y="4000"/>
                    <a:pt x="12497" y="4000"/>
                  </a:cubicBezTo>
                  <a:cubicBezTo>
                    <a:pt x="12806" y="4000"/>
                    <a:pt x="12806" y="4000"/>
                    <a:pt x="12806" y="4000"/>
                  </a:cubicBezTo>
                  <a:cubicBezTo>
                    <a:pt x="13114" y="3467"/>
                    <a:pt x="13577" y="3200"/>
                    <a:pt x="14194" y="3200"/>
                  </a:cubicBezTo>
                  <a:cubicBezTo>
                    <a:pt x="14811" y="3200"/>
                    <a:pt x="15429" y="3467"/>
                    <a:pt x="15429" y="3733"/>
                  </a:cubicBezTo>
                  <a:cubicBezTo>
                    <a:pt x="16354" y="4267"/>
                    <a:pt x="16817" y="5333"/>
                    <a:pt x="17126" y="6667"/>
                  </a:cubicBezTo>
                  <a:cubicBezTo>
                    <a:pt x="17280" y="7200"/>
                    <a:pt x="17280" y="7200"/>
                    <a:pt x="17280" y="7200"/>
                  </a:cubicBezTo>
                  <a:cubicBezTo>
                    <a:pt x="17434" y="7200"/>
                    <a:pt x="17434" y="7200"/>
                    <a:pt x="17434" y="7200"/>
                  </a:cubicBezTo>
                  <a:cubicBezTo>
                    <a:pt x="19440" y="7467"/>
                    <a:pt x="20829" y="10400"/>
                    <a:pt x="20829" y="13600"/>
                  </a:cubicBezTo>
                  <a:cubicBezTo>
                    <a:pt x="20829" y="17333"/>
                    <a:pt x="19131" y="20267"/>
                    <a:pt x="16971" y="20267"/>
                  </a:cubicBezTo>
                  <a:close/>
                  <a:moveTo>
                    <a:pt x="7714" y="12800"/>
                  </a:moveTo>
                  <a:cubicBezTo>
                    <a:pt x="7714" y="13867"/>
                    <a:pt x="7251" y="14667"/>
                    <a:pt x="6634" y="14667"/>
                  </a:cubicBezTo>
                  <a:cubicBezTo>
                    <a:pt x="6017" y="14667"/>
                    <a:pt x="5554" y="13867"/>
                    <a:pt x="5554" y="12800"/>
                  </a:cubicBezTo>
                  <a:cubicBezTo>
                    <a:pt x="5554" y="11733"/>
                    <a:pt x="6017" y="10933"/>
                    <a:pt x="6634" y="10933"/>
                  </a:cubicBezTo>
                  <a:cubicBezTo>
                    <a:pt x="7251" y="10933"/>
                    <a:pt x="7714" y="11733"/>
                    <a:pt x="7714" y="12800"/>
                  </a:cubicBezTo>
                  <a:close/>
                  <a:moveTo>
                    <a:pt x="12497" y="12800"/>
                  </a:moveTo>
                  <a:cubicBezTo>
                    <a:pt x="12497" y="14400"/>
                    <a:pt x="11726" y="15733"/>
                    <a:pt x="10800" y="15733"/>
                  </a:cubicBezTo>
                  <a:cubicBezTo>
                    <a:pt x="9874" y="15733"/>
                    <a:pt x="8949" y="14400"/>
                    <a:pt x="8949" y="12800"/>
                  </a:cubicBezTo>
                  <a:cubicBezTo>
                    <a:pt x="8949" y="11200"/>
                    <a:pt x="9874" y="9600"/>
                    <a:pt x="10800" y="9600"/>
                  </a:cubicBezTo>
                  <a:cubicBezTo>
                    <a:pt x="11726" y="9600"/>
                    <a:pt x="12497" y="11200"/>
                    <a:pt x="12497" y="12800"/>
                  </a:cubicBezTo>
                  <a:close/>
                  <a:moveTo>
                    <a:pt x="16046" y="12800"/>
                  </a:moveTo>
                  <a:cubicBezTo>
                    <a:pt x="16046" y="13867"/>
                    <a:pt x="15583" y="14667"/>
                    <a:pt x="14966" y="14667"/>
                  </a:cubicBezTo>
                  <a:cubicBezTo>
                    <a:pt x="14349" y="14667"/>
                    <a:pt x="13886" y="13867"/>
                    <a:pt x="13886" y="12800"/>
                  </a:cubicBezTo>
                  <a:cubicBezTo>
                    <a:pt x="13886" y="11733"/>
                    <a:pt x="14349" y="10933"/>
                    <a:pt x="14966" y="10933"/>
                  </a:cubicBezTo>
                  <a:cubicBezTo>
                    <a:pt x="15583" y="10933"/>
                    <a:pt x="16046" y="11733"/>
                    <a:pt x="16046" y="128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2818943" y="805189"/>
              <a:ext cx="281070" cy="162000"/>
            </a:xfrm>
            <a:custGeom>
              <a:rect b="b" l="l" r="r" t="t"/>
              <a:pathLst>
                <a:path extrusionOk="0" h="21600" w="21600">
                  <a:moveTo>
                    <a:pt x="17770" y="5867"/>
                  </a:moveTo>
                  <a:cubicBezTo>
                    <a:pt x="17464" y="4800"/>
                    <a:pt x="16851" y="3200"/>
                    <a:pt x="15626" y="2400"/>
                  </a:cubicBezTo>
                  <a:cubicBezTo>
                    <a:pt x="15626" y="2400"/>
                    <a:pt x="15013" y="1867"/>
                    <a:pt x="14094" y="1867"/>
                  </a:cubicBezTo>
                  <a:cubicBezTo>
                    <a:pt x="13634" y="1867"/>
                    <a:pt x="13021" y="2133"/>
                    <a:pt x="12562" y="2667"/>
                  </a:cubicBezTo>
                  <a:cubicBezTo>
                    <a:pt x="12102" y="2133"/>
                    <a:pt x="11489" y="1600"/>
                    <a:pt x="10723" y="1600"/>
                  </a:cubicBezTo>
                  <a:cubicBezTo>
                    <a:pt x="10417" y="1600"/>
                    <a:pt x="10111" y="1600"/>
                    <a:pt x="9804" y="1600"/>
                  </a:cubicBezTo>
                  <a:cubicBezTo>
                    <a:pt x="9345" y="1067"/>
                    <a:pt x="8426" y="0"/>
                    <a:pt x="7200" y="0"/>
                  </a:cubicBezTo>
                  <a:cubicBezTo>
                    <a:pt x="6434" y="0"/>
                    <a:pt x="5668" y="267"/>
                    <a:pt x="4902" y="1067"/>
                  </a:cubicBezTo>
                  <a:cubicBezTo>
                    <a:pt x="4749" y="1067"/>
                    <a:pt x="2757" y="2933"/>
                    <a:pt x="2911" y="7467"/>
                  </a:cubicBezTo>
                  <a:cubicBezTo>
                    <a:pt x="2757" y="7733"/>
                    <a:pt x="2604" y="8000"/>
                    <a:pt x="2604" y="8267"/>
                  </a:cubicBezTo>
                  <a:cubicBezTo>
                    <a:pt x="2298" y="8533"/>
                    <a:pt x="1838" y="8800"/>
                    <a:pt x="1532" y="9333"/>
                  </a:cubicBezTo>
                  <a:cubicBezTo>
                    <a:pt x="919" y="10133"/>
                    <a:pt x="0" y="12000"/>
                    <a:pt x="0" y="14933"/>
                  </a:cubicBezTo>
                  <a:cubicBezTo>
                    <a:pt x="0" y="19467"/>
                    <a:pt x="2298" y="21600"/>
                    <a:pt x="3677" y="21600"/>
                  </a:cubicBezTo>
                  <a:cubicBezTo>
                    <a:pt x="16698" y="21600"/>
                    <a:pt x="16698" y="21600"/>
                    <a:pt x="16698" y="21600"/>
                  </a:cubicBezTo>
                  <a:cubicBezTo>
                    <a:pt x="16851" y="21600"/>
                    <a:pt x="16851" y="21600"/>
                    <a:pt x="17004" y="21600"/>
                  </a:cubicBezTo>
                  <a:cubicBezTo>
                    <a:pt x="19455" y="21600"/>
                    <a:pt x="21600" y="18133"/>
                    <a:pt x="21600" y="13600"/>
                  </a:cubicBezTo>
                  <a:cubicBezTo>
                    <a:pt x="21600" y="9867"/>
                    <a:pt x="19915" y="6667"/>
                    <a:pt x="17770" y="5867"/>
                  </a:cubicBezTo>
                  <a:close/>
                  <a:moveTo>
                    <a:pt x="17004" y="20267"/>
                  </a:moveTo>
                  <a:cubicBezTo>
                    <a:pt x="16851" y="20267"/>
                    <a:pt x="16851" y="20267"/>
                    <a:pt x="16698" y="20267"/>
                  </a:cubicBezTo>
                  <a:cubicBezTo>
                    <a:pt x="3677" y="20267"/>
                    <a:pt x="3677" y="20267"/>
                    <a:pt x="3677" y="20267"/>
                  </a:cubicBezTo>
                  <a:cubicBezTo>
                    <a:pt x="3064" y="20267"/>
                    <a:pt x="919" y="18933"/>
                    <a:pt x="919" y="14933"/>
                  </a:cubicBezTo>
                  <a:cubicBezTo>
                    <a:pt x="919" y="12533"/>
                    <a:pt x="1532" y="11200"/>
                    <a:pt x="1991" y="10400"/>
                  </a:cubicBezTo>
                  <a:cubicBezTo>
                    <a:pt x="2298" y="9867"/>
                    <a:pt x="2757" y="9600"/>
                    <a:pt x="2911" y="9333"/>
                  </a:cubicBezTo>
                  <a:cubicBezTo>
                    <a:pt x="3064" y="9333"/>
                    <a:pt x="3064" y="9333"/>
                    <a:pt x="3064" y="9333"/>
                  </a:cubicBezTo>
                  <a:cubicBezTo>
                    <a:pt x="3217" y="9067"/>
                    <a:pt x="3217" y="9067"/>
                    <a:pt x="3217" y="9067"/>
                  </a:cubicBezTo>
                  <a:cubicBezTo>
                    <a:pt x="3217" y="8800"/>
                    <a:pt x="3370" y="8533"/>
                    <a:pt x="3523" y="8267"/>
                  </a:cubicBezTo>
                  <a:cubicBezTo>
                    <a:pt x="3677" y="8267"/>
                    <a:pt x="3677" y="8267"/>
                    <a:pt x="3677" y="8267"/>
                  </a:cubicBezTo>
                  <a:cubicBezTo>
                    <a:pt x="3677" y="7733"/>
                    <a:pt x="3677" y="7733"/>
                    <a:pt x="3677" y="7733"/>
                  </a:cubicBezTo>
                  <a:cubicBezTo>
                    <a:pt x="3523" y="4000"/>
                    <a:pt x="5209" y="2400"/>
                    <a:pt x="5209" y="2133"/>
                  </a:cubicBezTo>
                  <a:cubicBezTo>
                    <a:pt x="5974" y="1600"/>
                    <a:pt x="6587" y="1333"/>
                    <a:pt x="7200" y="1333"/>
                  </a:cubicBezTo>
                  <a:cubicBezTo>
                    <a:pt x="8272" y="1333"/>
                    <a:pt x="9038" y="2133"/>
                    <a:pt x="9498" y="2933"/>
                  </a:cubicBezTo>
                  <a:cubicBezTo>
                    <a:pt x="9651" y="3200"/>
                    <a:pt x="9651" y="3200"/>
                    <a:pt x="9651" y="3200"/>
                  </a:cubicBezTo>
                  <a:cubicBezTo>
                    <a:pt x="9804" y="3200"/>
                    <a:pt x="9804" y="3200"/>
                    <a:pt x="9804" y="3200"/>
                  </a:cubicBezTo>
                  <a:cubicBezTo>
                    <a:pt x="10723" y="2667"/>
                    <a:pt x="11643" y="2933"/>
                    <a:pt x="12255" y="4000"/>
                  </a:cubicBezTo>
                  <a:cubicBezTo>
                    <a:pt x="12562" y="4267"/>
                    <a:pt x="12562" y="4267"/>
                    <a:pt x="12562" y="4267"/>
                  </a:cubicBezTo>
                  <a:cubicBezTo>
                    <a:pt x="12715" y="4000"/>
                    <a:pt x="12715" y="4000"/>
                    <a:pt x="12715" y="4000"/>
                  </a:cubicBezTo>
                  <a:cubicBezTo>
                    <a:pt x="13174" y="3467"/>
                    <a:pt x="13634" y="3200"/>
                    <a:pt x="14094" y="3200"/>
                  </a:cubicBezTo>
                  <a:cubicBezTo>
                    <a:pt x="14860" y="3200"/>
                    <a:pt x="15319" y="3733"/>
                    <a:pt x="15472" y="3733"/>
                  </a:cubicBezTo>
                  <a:cubicBezTo>
                    <a:pt x="16238" y="4267"/>
                    <a:pt x="16851" y="5333"/>
                    <a:pt x="17157" y="6667"/>
                  </a:cubicBezTo>
                  <a:cubicBezTo>
                    <a:pt x="17157" y="7200"/>
                    <a:pt x="17157" y="7200"/>
                    <a:pt x="17157" y="7200"/>
                  </a:cubicBezTo>
                  <a:cubicBezTo>
                    <a:pt x="17464" y="7200"/>
                    <a:pt x="17464" y="7200"/>
                    <a:pt x="17464" y="7200"/>
                  </a:cubicBezTo>
                  <a:cubicBezTo>
                    <a:pt x="19302" y="7733"/>
                    <a:pt x="20681" y="10400"/>
                    <a:pt x="20681" y="13600"/>
                  </a:cubicBezTo>
                  <a:cubicBezTo>
                    <a:pt x="20681" y="17333"/>
                    <a:pt x="18996" y="20267"/>
                    <a:pt x="17004" y="20267"/>
                  </a:cubicBezTo>
                  <a:close/>
                  <a:moveTo>
                    <a:pt x="7813" y="12800"/>
                  </a:moveTo>
                  <a:cubicBezTo>
                    <a:pt x="7813" y="13867"/>
                    <a:pt x="7353" y="14933"/>
                    <a:pt x="6740" y="14933"/>
                  </a:cubicBezTo>
                  <a:cubicBezTo>
                    <a:pt x="6128" y="14933"/>
                    <a:pt x="5515" y="13867"/>
                    <a:pt x="5515" y="12800"/>
                  </a:cubicBezTo>
                  <a:cubicBezTo>
                    <a:pt x="5515" y="11733"/>
                    <a:pt x="6128" y="10933"/>
                    <a:pt x="6740" y="10933"/>
                  </a:cubicBezTo>
                  <a:cubicBezTo>
                    <a:pt x="7353" y="10933"/>
                    <a:pt x="7813" y="11733"/>
                    <a:pt x="7813" y="12800"/>
                  </a:cubicBezTo>
                  <a:close/>
                  <a:moveTo>
                    <a:pt x="12562" y="12800"/>
                  </a:moveTo>
                  <a:cubicBezTo>
                    <a:pt x="12562" y="14667"/>
                    <a:pt x="11796" y="16000"/>
                    <a:pt x="10723" y="16000"/>
                  </a:cubicBezTo>
                  <a:cubicBezTo>
                    <a:pt x="9804" y="16000"/>
                    <a:pt x="9038" y="14667"/>
                    <a:pt x="9038" y="12800"/>
                  </a:cubicBezTo>
                  <a:cubicBezTo>
                    <a:pt x="9038" y="11200"/>
                    <a:pt x="9804" y="9867"/>
                    <a:pt x="10723" y="9867"/>
                  </a:cubicBezTo>
                  <a:cubicBezTo>
                    <a:pt x="11796" y="9867"/>
                    <a:pt x="12562" y="11200"/>
                    <a:pt x="12562" y="12800"/>
                  </a:cubicBezTo>
                  <a:close/>
                  <a:moveTo>
                    <a:pt x="16085" y="12800"/>
                  </a:moveTo>
                  <a:cubicBezTo>
                    <a:pt x="16085" y="13867"/>
                    <a:pt x="15472" y="14933"/>
                    <a:pt x="14860" y="14933"/>
                  </a:cubicBezTo>
                  <a:cubicBezTo>
                    <a:pt x="14247" y="14933"/>
                    <a:pt x="13787" y="13867"/>
                    <a:pt x="13787" y="12800"/>
                  </a:cubicBezTo>
                  <a:cubicBezTo>
                    <a:pt x="13787" y="11733"/>
                    <a:pt x="14247" y="10933"/>
                    <a:pt x="14860" y="10933"/>
                  </a:cubicBezTo>
                  <a:cubicBezTo>
                    <a:pt x="15472" y="10933"/>
                    <a:pt x="16085" y="11733"/>
                    <a:pt x="16085" y="128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976566" y="1996174"/>
              <a:ext cx="201258" cy="1988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  <a:moveTo>
                    <a:pt x="20531" y="864"/>
                  </a:moveTo>
                  <a:cubicBezTo>
                    <a:pt x="20531" y="6912"/>
                    <a:pt x="20531" y="6912"/>
                    <a:pt x="20531" y="6912"/>
                  </a:cubicBezTo>
                  <a:cubicBezTo>
                    <a:pt x="1069" y="6912"/>
                    <a:pt x="1069" y="6912"/>
                    <a:pt x="1069" y="6912"/>
                  </a:cubicBezTo>
                  <a:cubicBezTo>
                    <a:pt x="1069" y="864"/>
                    <a:pt x="1069" y="864"/>
                    <a:pt x="1069" y="864"/>
                  </a:cubicBezTo>
                  <a:lnTo>
                    <a:pt x="20531" y="864"/>
                  </a:lnTo>
                  <a:close/>
                  <a:moveTo>
                    <a:pt x="20531" y="7776"/>
                  </a:moveTo>
                  <a:cubicBezTo>
                    <a:pt x="20531" y="13824"/>
                    <a:pt x="20531" y="13824"/>
                    <a:pt x="20531" y="13824"/>
                  </a:cubicBezTo>
                  <a:cubicBezTo>
                    <a:pt x="1069" y="13824"/>
                    <a:pt x="1069" y="13824"/>
                    <a:pt x="1069" y="13824"/>
                  </a:cubicBezTo>
                  <a:cubicBezTo>
                    <a:pt x="1069" y="7776"/>
                    <a:pt x="1069" y="7776"/>
                    <a:pt x="1069" y="7776"/>
                  </a:cubicBezTo>
                  <a:lnTo>
                    <a:pt x="20531" y="7776"/>
                  </a:lnTo>
                  <a:close/>
                  <a:moveTo>
                    <a:pt x="1069" y="20736"/>
                  </a:moveTo>
                  <a:cubicBezTo>
                    <a:pt x="1069" y="14688"/>
                    <a:pt x="1069" y="14688"/>
                    <a:pt x="1069" y="14688"/>
                  </a:cubicBezTo>
                  <a:cubicBezTo>
                    <a:pt x="20531" y="14688"/>
                    <a:pt x="20531" y="14688"/>
                    <a:pt x="20531" y="14688"/>
                  </a:cubicBezTo>
                  <a:cubicBezTo>
                    <a:pt x="20531" y="20736"/>
                    <a:pt x="20531" y="20736"/>
                    <a:pt x="20531" y="20736"/>
                  </a:cubicBezTo>
                  <a:lnTo>
                    <a:pt x="1069" y="20736"/>
                  </a:lnTo>
                  <a:close/>
                  <a:moveTo>
                    <a:pt x="11335" y="4320"/>
                  </a:moveTo>
                  <a:cubicBezTo>
                    <a:pt x="3208" y="4320"/>
                    <a:pt x="3208" y="4320"/>
                    <a:pt x="3208" y="4320"/>
                  </a:cubicBezTo>
                  <a:cubicBezTo>
                    <a:pt x="3208" y="3240"/>
                    <a:pt x="3208" y="3240"/>
                    <a:pt x="3208" y="3240"/>
                  </a:cubicBezTo>
                  <a:cubicBezTo>
                    <a:pt x="11335" y="3240"/>
                    <a:pt x="11335" y="3240"/>
                    <a:pt x="11335" y="3240"/>
                  </a:cubicBezTo>
                  <a:lnTo>
                    <a:pt x="11335" y="4320"/>
                  </a:lnTo>
                  <a:close/>
                  <a:moveTo>
                    <a:pt x="17537" y="3888"/>
                  </a:moveTo>
                  <a:cubicBezTo>
                    <a:pt x="17537" y="3456"/>
                    <a:pt x="17964" y="3024"/>
                    <a:pt x="18392" y="3024"/>
                  </a:cubicBezTo>
                  <a:cubicBezTo>
                    <a:pt x="18820" y="3024"/>
                    <a:pt x="19034" y="3456"/>
                    <a:pt x="19034" y="3888"/>
                  </a:cubicBezTo>
                  <a:cubicBezTo>
                    <a:pt x="19034" y="4320"/>
                    <a:pt x="18820" y="4536"/>
                    <a:pt x="18392" y="4536"/>
                  </a:cubicBezTo>
                  <a:cubicBezTo>
                    <a:pt x="17964" y="4536"/>
                    <a:pt x="17537" y="4320"/>
                    <a:pt x="17537" y="3888"/>
                  </a:cubicBezTo>
                  <a:close/>
                  <a:moveTo>
                    <a:pt x="3208" y="11232"/>
                  </a:moveTo>
                  <a:cubicBezTo>
                    <a:pt x="3208" y="10152"/>
                    <a:pt x="3208" y="10152"/>
                    <a:pt x="3208" y="10152"/>
                  </a:cubicBezTo>
                  <a:cubicBezTo>
                    <a:pt x="11335" y="10152"/>
                    <a:pt x="11335" y="10152"/>
                    <a:pt x="11335" y="10152"/>
                  </a:cubicBezTo>
                  <a:cubicBezTo>
                    <a:pt x="11335" y="11232"/>
                    <a:pt x="11335" y="11232"/>
                    <a:pt x="11335" y="11232"/>
                  </a:cubicBezTo>
                  <a:lnTo>
                    <a:pt x="3208" y="11232"/>
                  </a:lnTo>
                  <a:close/>
                  <a:moveTo>
                    <a:pt x="17537" y="10800"/>
                  </a:moveTo>
                  <a:cubicBezTo>
                    <a:pt x="17537" y="10368"/>
                    <a:pt x="17964" y="9936"/>
                    <a:pt x="18392" y="9936"/>
                  </a:cubicBezTo>
                  <a:cubicBezTo>
                    <a:pt x="18820" y="9936"/>
                    <a:pt x="19034" y="10368"/>
                    <a:pt x="19034" y="10800"/>
                  </a:cubicBezTo>
                  <a:cubicBezTo>
                    <a:pt x="19034" y="11232"/>
                    <a:pt x="18820" y="11448"/>
                    <a:pt x="18392" y="11448"/>
                  </a:cubicBezTo>
                  <a:cubicBezTo>
                    <a:pt x="17964" y="11448"/>
                    <a:pt x="17537" y="11232"/>
                    <a:pt x="17537" y="10800"/>
                  </a:cubicBezTo>
                  <a:close/>
                  <a:moveTo>
                    <a:pt x="3208" y="17064"/>
                  </a:moveTo>
                  <a:cubicBezTo>
                    <a:pt x="11335" y="17064"/>
                    <a:pt x="11335" y="17064"/>
                    <a:pt x="11335" y="17064"/>
                  </a:cubicBezTo>
                  <a:cubicBezTo>
                    <a:pt x="11335" y="18144"/>
                    <a:pt x="11335" y="18144"/>
                    <a:pt x="11335" y="18144"/>
                  </a:cubicBezTo>
                  <a:cubicBezTo>
                    <a:pt x="3208" y="18144"/>
                    <a:pt x="3208" y="18144"/>
                    <a:pt x="3208" y="18144"/>
                  </a:cubicBezTo>
                  <a:lnTo>
                    <a:pt x="3208" y="17064"/>
                  </a:lnTo>
                  <a:close/>
                  <a:moveTo>
                    <a:pt x="19034" y="17712"/>
                  </a:moveTo>
                  <a:cubicBezTo>
                    <a:pt x="19034" y="18144"/>
                    <a:pt x="18820" y="18360"/>
                    <a:pt x="18392" y="18360"/>
                  </a:cubicBezTo>
                  <a:cubicBezTo>
                    <a:pt x="17964" y="18360"/>
                    <a:pt x="17537" y="18144"/>
                    <a:pt x="17537" y="17712"/>
                  </a:cubicBezTo>
                  <a:cubicBezTo>
                    <a:pt x="17537" y="17280"/>
                    <a:pt x="17964" y="16848"/>
                    <a:pt x="18392" y="16848"/>
                  </a:cubicBezTo>
                  <a:cubicBezTo>
                    <a:pt x="18820" y="16848"/>
                    <a:pt x="19034" y="17280"/>
                    <a:pt x="19034" y="177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510911" y="2017612"/>
              <a:ext cx="133380" cy="192942"/>
            </a:xfrm>
            <a:custGeom>
              <a:rect b="b" l="l" r="r" t="t"/>
              <a:pathLst>
                <a:path extrusionOk="0" h="21600" w="21600">
                  <a:moveTo>
                    <a:pt x="18376" y="0"/>
                  </a:moveTo>
                  <a:cubicBezTo>
                    <a:pt x="3224" y="0"/>
                    <a:pt x="3224" y="0"/>
                    <a:pt x="3224" y="0"/>
                  </a:cubicBezTo>
                  <a:cubicBezTo>
                    <a:pt x="1612" y="0"/>
                    <a:pt x="0" y="1113"/>
                    <a:pt x="0" y="2227"/>
                  </a:cubicBezTo>
                  <a:cubicBezTo>
                    <a:pt x="0" y="19373"/>
                    <a:pt x="0" y="19373"/>
                    <a:pt x="0" y="19373"/>
                  </a:cubicBezTo>
                  <a:cubicBezTo>
                    <a:pt x="0" y="20709"/>
                    <a:pt x="1612" y="21600"/>
                    <a:pt x="3224" y="21600"/>
                  </a:cubicBezTo>
                  <a:cubicBezTo>
                    <a:pt x="18376" y="21600"/>
                    <a:pt x="18376" y="21600"/>
                    <a:pt x="18376" y="21600"/>
                  </a:cubicBezTo>
                  <a:cubicBezTo>
                    <a:pt x="20310" y="21600"/>
                    <a:pt x="21600" y="20709"/>
                    <a:pt x="21600" y="19373"/>
                  </a:cubicBezTo>
                  <a:cubicBezTo>
                    <a:pt x="21600" y="2227"/>
                    <a:pt x="21600" y="2227"/>
                    <a:pt x="21600" y="2227"/>
                  </a:cubicBezTo>
                  <a:cubicBezTo>
                    <a:pt x="21600" y="1113"/>
                    <a:pt x="20310" y="0"/>
                    <a:pt x="18376" y="0"/>
                  </a:cubicBezTo>
                  <a:close/>
                  <a:moveTo>
                    <a:pt x="20310" y="19373"/>
                  </a:moveTo>
                  <a:cubicBezTo>
                    <a:pt x="20310" y="20041"/>
                    <a:pt x="19343" y="20709"/>
                    <a:pt x="18376" y="20709"/>
                  </a:cubicBezTo>
                  <a:cubicBezTo>
                    <a:pt x="3224" y="20709"/>
                    <a:pt x="3224" y="20709"/>
                    <a:pt x="3224" y="20709"/>
                  </a:cubicBezTo>
                  <a:cubicBezTo>
                    <a:pt x="2257" y="20709"/>
                    <a:pt x="1612" y="20041"/>
                    <a:pt x="1612" y="19373"/>
                  </a:cubicBezTo>
                  <a:cubicBezTo>
                    <a:pt x="1612" y="17146"/>
                    <a:pt x="1612" y="17146"/>
                    <a:pt x="1612" y="17146"/>
                  </a:cubicBezTo>
                  <a:cubicBezTo>
                    <a:pt x="20310" y="17146"/>
                    <a:pt x="20310" y="17146"/>
                    <a:pt x="20310" y="17146"/>
                  </a:cubicBezTo>
                  <a:lnTo>
                    <a:pt x="20310" y="19373"/>
                  </a:lnTo>
                  <a:close/>
                  <a:moveTo>
                    <a:pt x="20310" y="4676"/>
                  </a:moveTo>
                  <a:cubicBezTo>
                    <a:pt x="1612" y="4676"/>
                    <a:pt x="1612" y="4676"/>
                    <a:pt x="1612" y="4676"/>
                  </a:cubicBezTo>
                  <a:cubicBezTo>
                    <a:pt x="1612" y="2227"/>
                    <a:pt x="1612" y="2227"/>
                    <a:pt x="1612" y="2227"/>
                  </a:cubicBezTo>
                  <a:cubicBezTo>
                    <a:pt x="1612" y="1559"/>
                    <a:pt x="2257" y="891"/>
                    <a:pt x="3224" y="891"/>
                  </a:cubicBezTo>
                  <a:cubicBezTo>
                    <a:pt x="18376" y="891"/>
                    <a:pt x="18376" y="891"/>
                    <a:pt x="18376" y="891"/>
                  </a:cubicBezTo>
                  <a:cubicBezTo>
                    <a:pt x="19343" y="891"/>
                    <a:pt x="20310" y="1559"/>
                    <a:pt x="20310" y="2227"/>
                  </a:cubicBezTo>
                  <a:lnTo>
                    <a:pt x="20310" y="4676"/>
                  </a:lnTo>
                  <a:close/>
                  <a:moveTo>
                    <a:pt x="9349" y="18928"/>
                  </a:moveTo>
                  <a:cubicBezTo>
                    <a:pt x="9349" y="18260"/>
                    <a:pt x="9994" y="17814"/>
                    <a:pt x="10961" y="17814"/>
                  </a:cubicBezTo>
                  <a:cubicBezTo>
                    <a:pt x="11606" y="17814"/>
                    <a:pt x="12251" y="18260"/>
                    <a:pt x="12251" y="18928"/>
                  </a:cubicBezTo>
                  <a:cubicBezTo>
                    <a:pt x="12251" y="19373"/>
                    <a:pt x="11606" y="19819"/>
                    <a:pt x="10961" y="19819"/>
                  </a:cubicBezTo>
                  <a:cubicBezTo>
                    <a:pt x="9994" y="19819"/>
                    <a:pt x="9349" y="19373"/>
                    <a:pt x="9349" y="18928"/>
                  </a:cubicBezTo>
                  <a:close/>
                  <a:moveTo>
                    <a:pt x="8382" y="2449"/>
                  </a:moveTo>
                  <a:cubicBezTo>
                    <a:pt x="13218" y="2449"/>
                    <a:pt x="13218" y="2449"/>
                    <a:pt x="13218" y="2449"/>
                  </a:cubicBezTo>
                  <a:cubicBezTo>
                    <a:pt x="13218" y="3118"/>
                    <a:pt x="13218" y="3118"/>
                    <a:pt x="13218" y="3118"/>
                  </a:cubicBezTo>
                  <a:cubicBezTo>
                    <a:pt x="8382" y="3118"/>
                    <a:pt x="8382" y="3118"/>
                    <a:pt x="8382" y="3118"/>
                  </a:cubicBezTo>
                  <a:lnTo>
                    <a:pt x="8382" y="244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1510105" y="2218888"/>
              <a:ext cx="443016" cy="1252908"/>
            </a:xfrm>
            <a:custGeom>
              <a:rect b="b" l="l" r="r" t="t"/>
              <a:pathLst>
                <a:path extrusionOk="0" h="21600" w="21600">
                  <a:moveTo>
                    <a:pt x="463" y="21600"/>
                  </a:moveTo>
                  <a:lnTo>
                    <a:pt x="0" y="21518"/>
                  </a:lnTo>
                  <a:lnTo>
                    <a:pt x="21079" y="0"/>
                  </a:lnTo>
                  <a:lnTo>
                    <a:pt x="21600" y="62"/>
                  </a:lnTo>
                  <a:lnTo>
                    <a:pt x="463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4861397" y="1569801"/>
              <a:ext cx="1083726" cy="1068336"/>
            </a:xfrm>
            <a:custGeom>
              <a:rect b="b" l="l" r="r" t="t"/>
              <a:pathLst>
                <a:path extrusionOk="0" h="21600" w="21600">
                  <a:moveTo>
                    <a:pt x="13008" y="21600"/>
                  </a:moveTo>
                  <a:cubicBezTo>
                    <a:pt x="12888" y="21035"/>
                    <a:pt x="12888" y="21035"/>
                    <a:pt x="12888" y="21035"/>
                  </a:cubicBezTo>
                  <a:cubicBezTo>
                    <a:pt x="17582" y="20025"/>
                    <a:pt x="21043" y="15786"/>
                    <a:pt x="21043" y="10901"/>
                  </a:cubicBezTo>
                  <a:cubicBezTo>
                    <a:pt x="21043" y="5208"/>
                    <a:pt x="16429" y="565"/>
                    <a:pt x="10780" y="565"/>
                  </a:cubicBezTo>
                  <a:cubicBezTo>
                    <a:pt x="5131" y="565"/>
                    <a:pt x="557" y="5208"/>
                    <a:pt x="557" y="10901"/>
                  </a:cubicBezTo>
                  <a:cubicBezTo>
                    <a:pt x="557" y="11466"/>
                    <a:pt x="597" y="12031"/>
                    <a:pt x="676" y="12556"/>
                  </a:cubicBezTo>
                  <a:cubicBezTo>
                    <a:pt x="119" y="12677"/>
                    <a:pt x="119" y="12677"/>
                    <a:pt x="119" y="12677"/>
                  </a:cubicBezTo>
                  <a:cubicBezTo>
                    <a:pt x="40" y="12072"/>
                    <a:pt x="0" y="11507"/>
                    <a:pt x="0" y="10901"/>
                  </a:cubicBezTo>
                  <a:cubicBezTo>
                    <a:pt x="0" y="4885"/>
                    <a:pt x="4813" y="0"/>
                    <a:pt x="10780" y="0"/>
                  </a:cubicBezTo>
                  <a:cubicBezTo>
                    <a:pt x="16747" y="0"/>
                    <a:pt x="21600" y="4885"/>
                    <a:pt x="21600" y="10901"/>
                  </a:cubicBezTo>
                  <a:cubicBezTo>
                    <a:pt x="21600" y="16028"/>
                    <a:pt x="17980" y="20550"/>
                    <a:pt x="13008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9038007" y="2436541"/>
              <a:ext cx="172692" cy="49153"/>
            </a:xfrm>
            <a:custGeom>
              <a:rect b="b" l="l" r="r" t="t"/>
              <a:pathLst>
                <a:path extrusionOk="0" h="19800" w="21600">
                  <a:moveTo>
                    <a:pt x="0" y="5400"/>
                  </a:moveTo>
                  <a:cubicBezTo>
                    <a:pt x="0" y="19800"/>
                    <a:pt x="0" y="19800"/>
                    <a:pt x="0" y="19800"/>
                  </a:cubicBezTo>
                  <a:cubicBezTo>
                    <a:pt x="21600" y="19800"/>
                    <a:pt x="21600" y="19800"/>
                    <a:pt x="21600" y="19800"/>
                  </a:cubicBezTo>
                  <a:cubicBezTo>
                    <a:pt x="21600" y="5400"/>
                    <a:pt x="21600" y="5400"/>
                    <a:pt x="21600" y="5400"/>
                  </a:cubicBezTo>
                  <a:cubicBezTo>
                    <a:pt x="13655" y="-1800"/>
                    <a:pt x="7200" y="-1800"/>
                    <a:pt x="0" y="54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9038007" y="2554746"/>
              <a:ext cx="172692" cy="48657"/>
            </a:xfrm>
            <a:custGeom>
              <a:rect b="b" l="l" r="r" t="t"/>
              <a:pathLst>
                <a:path extrusionOk="0" h="19600" w="21600">
                  <a:moveTo>
                    <a:pt x="0" y="13600"/>
                  </a:moveTo>
                  <a:cubicBezTo>
                    <a:pt x="7945" y="21600"/>
                    <a:pt x="14400" y="21600"/>
                    <a:pt x="21600" y="13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9138045" y="2984692"/>
              <a:ext cx="134568" cy="192942"/>
            </a:xfrm>
            <a:custGeom>
              <a:rect b="b" l="l" r="r" t="t"/>
              <a:pathLst>
                <a:path extrusionOk="0" h="21600" w="21600">
                  <a:moveTo>
                    <a:pt x="18376" y="0"/>
                  </a:moveTo>
                  <a:cubicBezTo>
                    <a:pt x="3224" y="0"/>
                    <a:pt x="3224" y="0"/>
                    <a:pt x="3224" y="0"/>
                  </a:cubicBezTo>
                  <a:cubicBezTo>
                    <a:pt x="1290" y="0"/>
                    <a:pt x="0" y="891"/>
                    <a:pt x="0" y="2227"/>
                  </a:cubicBezTo>
                  <a:cubicBezTo>
                    <a:pt x="0" y="19373"/>
                    <a:pt x="0" y="19373"/>
                    <a:pt x="0" y="19373"/>
                  </a:cubicBezTo>
                  <a:cubicBezTo>
                    <a:pt x="0" y="20487"/>
                    <a:pt x="1290" y="21600"/>
                    <a:pt x="3224" y="21600"/>
                  </a:cubicBezTo>
                  <a:cubicBezTo>
                    <a:pt x="18376" y="21600"/>
                    <a:pt x="18376" y="21600"/>
                    <a:pt x="18376" y="21600"/>
                  </a:cubicBezTo>
                  <a:cubicBezTo>
                    <a:pt x="19988" y="21600"/>
                    <a:pt x="21600" y="20487"/>
                    <a:pt x="21600" y="19373"/>
                  </a:cubicBezTo>
                  <a:cubicBezTo>
                    <a:pt x="21600" y="2227"/>
                    <a:pt x="21600" y="2227"/>
                    <a:pt x="21600" y="2227"/>
                  </a:cubicBezTo>
                  <a:cubicBezTo>
                    <a:pt x="21600" y="891"/>
                    <a:pt x="19988" y="0"/>
                    <a:pt x="18376" y="0"/>
                  </a:cubicBezTo>
                  <a:close/>
                  <a:moveTo>
                    <a:pt x="19988" y="19373"/>
                  </a:moveTo>
                  <a:cubicBezTo>
                    <a:pt x="19988" y="20041"/>
                    <a:pt x="19343" y="20487"/>
                    <a:pt x="18376" y="20487"/>
                  </a:cubicBezTo>
                  <a:cubicBezTo>
                    <a:pt x="3224" y="20487"/>
                    <a:pt x="3224" y="20487"/>
                    <a:pt x="3224" y="20487"/>
                  </a:cubicBezTo>
                  <a:cubicBezTo>
                    <a:pt x="2257" y="20487"/>
                    <a:pt x="1290" y="20041"/>
                    <a:pt x="1290" y="19373"/>
                  </a:cubicBezTo>
                  <a:cubicBezTo>
                    <a:pt x="1290" y="16924"/>
                    <a:pt x="1290" y="16924"/>
                    <a:pt x="1290" y="16924"/>
                  </a:cubicBezTo>
                  <a:cubicBezTo>
                    <a:pt x="19988" y="16924"/>
                    <a:pt x="19988" y="16924"/>
                    <a:pt x="19988" y="16924"/>
                  </a:cubicBezTo>
                  <a:lnTo>
                    <a:pt x="19988" y="19373"/>
                  </a:lnTo>
                  <a:close/>
                  <a:moveTo>
                    <a:pt x="19988" y="4454"/>
                  </a:moveTo>
                  <a:cubicBezTo>
                    <a:pt x="1290" y="4454"/>
                    <a:pt x="1290" y="4454"/>
                    <a:pt x="1290" y="4454"/>
                  </a:cubicBezTo>
                  <a:cubicBezTo>
                    <a:pt x="1290" y="2227"/>
                    <a:pt x="1290" y="2227"/>
                    <a:pt x="1290" y="2227"/>
                  </a:cubicBezTo>
                  <a:cubicBezTo>
                    <a:pt x="1290" y="1336"/>
                    <a:pt x="2257" y="891"/>
                    <a:pt x="3224" y="891"/>
                  </a:cubicBezTo>
                  <a:cubicBezTo>
                    <a:pt x="18376" y="891"/>
                    <a:pt x="18376" y="891"/>
                    <a:pt x="18376" y="891"/>
                  </a:cubicBezTo>
                  <a:cubicBezTo>
                    <a:pt x="19343" y="891"/>
                    <a:pt x="19988" y="1336"/>
                    <a:pt x="19988" y="2227"/>
                  </a:cubicBezTo>
                  <a:lnTo>
                    <a:pt x="19988" y="4454"/>
                  </a:lnTo>
                  <a:close/>
                  <a:moveTo>
                    <a:pt x="9349" y="18705"/>
                  </a:moveTo>
                  <a:cubicBezTo>
                    <a:pt x="9349" y="18260"/>
                    <a:pt x="9994" y="17814"/>
                    <a:pt x="10639" y="17814"/>
                  </a:cubicBezTo>
                  <a:cubicBezTo>
                    <a:pt x="11606" y="17814"/>
                    <a:pt x="12251" y="18260"/>
                    <a:pt x="12251" y="18705"/>
                  </a:cubicBezTo>
                  <a:cubicBezTo>
                    <a:pt x="12251" y="19373"/>
                    <a:pt x="11606" y="19819"/>
                    <a:pt x="10639" y="19819"/>
                  </a:cubicBezTo>
                  <a:cubicBezTo>
                    <a:pt x="9994" y="19819"/>
                    <a:pt x="9349" y="19373"/>
                    <a:pt x="9349" y="18705"/>
                  </a:cubicBezTo>
                  <a:close/>
                  <a:moveTo>
                    <a:pt x="8382" y="2227"/>
                  </a:moveTo>
                  <a:cubicBezTo>
                    <a:pt x="13218" y="2227"/>
                    <a:pt x="13218" y="2227"/>
                    <a:pt x="13218" y="2227"/>
                  </a:cubicBezTo>
                  <a:cubicBezTo>
                    <a:pt x="13218" y="2895"/>
                    <a:pt x="13218" y="2895"/>
                    <a:pt x="13218" y="2895"/>
                  </a:cubicBezTo>
                  <a:cubicBezTo>
                    <a:pt x="8382" y="2895"/>
                    <a:pt x="8382" y="2895"/>
                    <a:pt x="8382" y="2895"/>
                  </a:cubicBezTo>
                  <a:lnTo>
                    <a:pt x="8382" y="222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9002279" y="1609104"/>
              <a:ext cx="201258" cy="1988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  <a:moveTo>
                    <a:pt x="20531" y="1080"/>
                  </a:moveTo>
                  <a:cubicBezTo>
                    <a:pt x="20531" y="6912"/>
                    <a:pt x="20531" y="6912"/>
                    <a:pt x="20531" y="6912"/>
                  </a:cubicBezTo>
                  <a:cubicBezTo>
                    <a:pt x="1069" y="6912"/>
                    <a:pt x="1069" y="6912"/>
                    <a:pt x="1069" y="6912"/>
                  </a:cubicBezTo>
                  <a:cubicBezTo>
                    <a:pt x="1069" y="1080"/>
                    <a:pt x="1069" y="1080"/>
                    <a:pt x="1069" y="1080"/>
                  </a:cubicBezTo>
                  <a:lnTo>
                    <a:pt x="20531" y="1080"/>
                  </a:lnTo>
                  <a:close/>
                  <a:moveTo>
                    <a:pt x="20531" y="7776"/>
                  </a:moveTo>
                  <a:cubicBezTo>
                    <a:pt x="20531" y="13824"/>
                    <a:pt x="20531" y="13824"/>
                    <a:pt x="20531" y="13824"/>
                  </a:cubicBezTo>
                  <a:cubicBezTo>
                    <a:pt x="1069" y="13824"/>
                    <a:pt x="1069" y="13824"/>
                    <a:pt x="1069" y="13824"/>
                  </a:cubicBezTo>
                  <a:cubicBezTo>
                    <a:pt x="1069" y="7776"/>
                    <a:pt x="1069" y="7776"/>
                    <a:pt x="1069" y="7776"/>
                  </a:cubicBezTo>
                  <a:lnTo>
                    <a:pt x="20531" y="7776"/>
                  </a:lnTo>
                  <a:close/>
                  <a:moveTo>
                    <a:pt x="1069" y="20736"/>
                  </a:moveTo>
                  <a:cubicBezTo>
                    <a:pt x="1069" y="14688"/>
                    <a:pt x="1069" y="14688"/>
                    <a:pt x="1069" y="14688"/>
                  </a:cubicBezTo>
                  <a:cubicBezTo>
                    <a:pt x="20531" y="14688"/>
                    <a:pt x="20531" y="14688"/>
                    <a:pt x="20531" y="14688"/>
                  </a:cubicBezTo>
                  <a:cubicBezTo>
                    <a:pt x="20531" y="20736"/>
                    <a:pt x="20531" y="20736"/>
                    <a:pt x="20531" y="20736"/>
                  </a:cubicBezTo>
                  <a:lnTo>
                    <a:pt x="1069" y="20736"/>
                  </a:lnTo>
                  <a:close/>
                  <a:moveTo>
                    <a:pt x="11335" y="4536"/>
                  </a:moveTo>
                  <a:cubicBezTo>
                    <a:pt x="3208" y="4536"/>
                    <a:pt x="3208" y="4536"/>
                    <a:pt x="3208" y="4536"/>
                  </a:cubicBezTo>
                  <a:cubicBezTo>
                    <a:pt x="3208" y="3456"/>
                    <a:pt x="3208" y="3456"/>
                    <a:pt x="3208" y="3456"/>
                  </a:cubicBezTo>
                  <a:cubicBezTo>
                    <a:pt x="11335" y="3456"/>
                    <a:pt x="11335" y="3456"/>
                    <a:pt x="11335" y="3456"/>
                  </a:cubicBezTo>
                  <a:lnTo>
                    <a:pt x="11335" y="4536"/>
                  </a:lnTo>
                  <a:close/>
                  <a:moveTo>
                    <a:pt x="17537" y="3888"/>
                  </a:moveTo>
                  <a:cubicBezTo>
                    <a:pt x="17537" y="3456"/>
                    <a:pt x="17964" y="3240"/>
                    <a:pt x="18392" y="3240"/>
                  </a:cubicBezTo>
                  <a:cubicBezTo>
                    <a:pt x="18606" y="3240"/>
                    <a:pt x="19034" y="3456"/>
                    <a:pt x="19034" y="3888"/>
                  </a:cubicBezTo>
                  <a:cubicBezTo>
                    <a:pt x="19034" y="4320"/>
                    <a:pt x="18606" y="4752"/>
                    <a:pt x="18392" y="4752"/>
                  </a:cubicBezTo>
                  <a:cubicBezTo>
                    <a:pt x="17964" y="4752"/>
                    <a:pt x="17537" y="4320"/>
                    <a:pt x="17537" y="3888"/>
                  </a:cubicBezTo>
                  <a:close/>
                  <a:moveTo>
                    <a:pt x="3208" y="11448"/>
                  </a:moveTo>
                  <a:cubicBezTo>
                    <a:pt x="3208" y="10368"/>
                    <a:pt x="3208" y="10368"/>
                    <a:pt x="3208" y="10368"/>
                  </a:cubicBezTo>
                  <a:cubicBezTo>
                    <a:pt x="11335" y="10368"/>
                    <a:pt x="11335" y="10368"/>
                    <a:pt x="11335" y="10368"/>
                  </a:cubicBezTo>
                  <a:cubicBezTo>
                    <a:pt x="11335" y="11448"/>
                    <a:pt x="11335" y="11448"/>
                    <a:pt x="11335" y="11448"/>
                  </a:cubicBezTo>
                  <a:lnTo>
                    <a:pt x="3208" y="11448"/>
                  </a:lnTo>
                  <a:close/>
                  <a:moveTo>
                    <a:pt x="17537" y="10800"/>
                  </a:moveTo>
                  <a:cubicBezTo>
                    <a:pt x="17537" y="10368"/>
                    <a:pt x="17964" y="10152"/>
                    <a:pt x="18392" y="10152"/>
                  </a:cubicBezTo>
                  <a:cubicBezTo>
                    <a:pt x="18606" y="10152"/>
                    <a:pt x="19034" y="10368"/>
                    <a:pt x="19034" y="10800"/>
                  </a:cubicBezTo>
                  <a:cubicBezTo>
                    <a:pt x="19034" y="11232"/>
                    <a:pt x="18606" y="11664"/>
                    <a:pt x="18392" y="11664"/>
                  </a:cubicBezTo>
                  <a:cubicBezTo>
                    <a:pt x="17964" y="11664"/>
                    <a:pt x="17537" y="11232"/>
                    <a:pt x="17537" y="10800"/>
                  </a:cubicBezTo>
                  <a:close/>
                  <a:moveTo>
                    <a:pt x="3208" y="17280"/>
                  </a:moveTo>
                  <a:cubicBezTo>
                    <a:pt x="11335" y="17280"/>
                    <a:pt x="11335" y="17280"/>
                    <a:pt x="11335" y="17280"/>
                  </a:cubicBezTo>
                  <a:cubicBezTo>
                    <a:pt x="11335" y="18360"/>
                    <a:pt x="11335" y="18360"/>
                    <a:pt x="11335" y="18360"/>
                  </a:cubicBezTo>
                  <a:cubicBezTo>
                    <a:pt x="3208" y="18360"/>
                    <a:pt x="3208" y="18360"/>
                    <a:pt x="3208" y="18360"/>
                  </a:cubicBezTo>
                  <a:lnTo>
                    <a:pt x="3208" y="17280"/>
                  </a:lnTo>
                  <a:close/>
                  <a:moveTo>
                    <a:pt x="19034" y="17712"/>
                  </a:moveTo>
                  <a:cubicBezTo>
                    <a:pt x="19034" y="18144"/>
                    <a:pt x="18606" y="18576"/>
                    <a:pt x="18392" y="18576"/>
                  </a:cubicBezTo>
                  <a:cubicBezTo>
                    <a:pt x="17964" y="18576"/>
                    <a:pt x="17537" y="18144"/>
                    <a:pt x="17537" y="17712"/>
                  </a:cubicBezTo>
                  <a:cubicBezTo>
                    <a:pt x="17537" y="17280"/>
                    <a:pt x="17964" y="17064"/>
                    <a:pt x="18392" y="17064"/>
                  </a:cubicBezTo>
                  <a:cubicBezTo>
                    <a:pt x="18606" y="17064"/>
                    <a:pt x="19034" y="17280"/>
                    <a:pt x="19034" y="177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5202004" y="2963254"/>
              <a:ext cx="198882" cy="20125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  <a:moveTo>
                    <a:pt x="20736" y="1069"/>
                  </a:moveTo>
                  <a:cubicBezTo>
                    <a:pt x="20736" y="6844"/>
                    <a:pt x="20736" y="6844"/>
                    <a:pt x="20736" y="6844"/>
                  </a:cubicBezTo>
                  <a:cubicBezTo>
                    <a:pt x="1080" y="6844"/>
                    <a:pt x="1080" y="6844"/>
                    <a:pt x="1080" y="6844"/>
                  </a:cubicBezTo>
                  <a:cubicBezTo>
                    <a:pt x="1080" y="1069"/>
                    <a:pt x="1080" y="1069"/>
                    <a:pt x="1080" y="1069"/>
                  </a:cubicBezTo>
                  <a:lnTo>
                    <a:pt x="20736" y="1069"/>
                  </a:lnTo>
                  <a:close/>
                  <a:moveTo>
                    <a:pt x="20736" y="7913"/>
                  </a:moveTo>
                  <a:cubicBezTo>
                    <a:pt x="20736" y="13687"/>
                    <a:pt x="20736" y="13687"/>
                    <a:pt x="20736" y="13687"/>
                  </a:cubicBezTo>
                  <a:cubicBezTo>
                    <a:pt x="1080" y="13687"/>
                    <a:pt x="1080" y="13687"/>
                    <a:pt x="1080" y="13687"/>
                  </a:cubicBezTo>
                  <a:cubicBezTo>
                    <a:pt x="1080" y="7913"/>
                    <a:pt x="1080" y="7913"/>
                    <a:pt x="1080" y="7913"/>
                  </a:cubicBezTo>
                  <a:lnTo>
                    <a:pt x="20736" y="7913"/>
                  </a:lnTo>
                  <a:close/>
                  <a:moveTo>
                    <a:pt x="1080" y="20531"/>
                  </a:moveTo>
                  <a:cubicBezTo>
                    <a:pt x="1080" y="14756"/>
                    <a:pt x="1080" y="14756"/>
                    <a:pt x="1080" y="14756"/>
                  </a:cubicBezTo>
                  <a:cubicBezTo>
                    <a:pt x="20736" y="14756"/>
                    <a:pt x="20736" y="14756"/>
                    <a:pt x="20736" y="14756"/>
                  </a:cubicBezTo>
                  <a:cubicBezTo>
                    <a:pt x="20736" y="20531"/>
                    <a:pt x="20736" y="20531"/>
                    <a:pt x="20736" y="20531"/>
                  </a:cubicBezTo>
                  <a:lnTo>
                    <a:pt x="1080" y="20531"/>
                  </a:lnTo>
                  <a:close/>
                  <a:moveTo>
                    <a:pt x="11448" y="4491"/>
                  </a:moveTo>
                  <a:cubicBezTo>
                    <a:pt x="3240" y="4491"/>
                    <a:pt x="3240" y="4491"/>
                    <a:pt x="3240" y="4491"/>
                  </a:cubicBezTo>
                  <a:cubicBezTo>
                    <a:pt x="3240" y="3422"/>
                    <a:pt x="3240" y="3422"/>
                    <a:pt x="3240" y="3422"/>
                  </a:cubicBezTo>
                  <a:cubicBezTo>
                    <a:pt x="11448" y="3422"/>
                    <a:pt x="11448" y="3422"/>
                    <a:pt x="11448" y="3422"/>
                  </a:cubicBezTo>
                  <a:lnTo>
                    <a:pt x="11448" y="4491"/>
                  </a:lnTo>
                  <a:close/>
                  <a:moveTo>
                    <a:pt x="17712" y="3850"/>
                  </a:moveTo>
                  <a:cubicBezTo>
                    <a:pt x="17712" y="3636"/>
                    <a:pt x="18144" y="3208"/>
                    <a:pt x="18360" y="3208"/>
                  </a:cubicBezTo>
                  <a:cubicBezTo>
                    <a:pt x="18792" y="3208"/>
                    <a:pt x="19224" y="3636"/>
                    <a:pt x="19224" y="3850"/>
                  </a:cubicBezTo>
                  <a:cubicBezTo>
                    <a:pt x="19224" y="4277"/>
                    <a:pt x="18792" y="4705"/>
                    <a:pt x="18360" y="4705"/>
                  </a:cubicBezTo>
                  <a:cubicBezTo>
                    <a:pt x="18144" y="4705"/>
                    <a:pt x="17712" y="4277"/>
                    <a:pt x="17712" y="3850"/>
                  </a:cubicBezTo>
                  <a:close/>
                  <a:moveTo>
                    <a:pt x="3240" y="11335"/>
                  </a:moveTo>
                  <a:cubicBezTo>
                    <a:pt x="3240" y="10265"/>
                    <a:pt x="3240" y="10265"/>
                    <a:pt x="3240" y="10265"/>
                  </a:cubicBezTo>
                  <a:cubicBezTo>
                    <a:pt x="11448" y="10265"/>
                    <a:pt x="11448" y="10265"/>
                    <a:pt x="11448" y="10265"/>
                  </a:cubicBezTo>
                  <a:cubicBezTo>
                    <a:pt x="11448" y="11335"/>
                    <a:pt x="11448" y="11335"/>
                    <a:pt x="11448" y="11335"/>
                  </a:cubicBezTo>
                  <a:lnTo>
                    <a:pt x="3240" y="11335"/>
                  </a:lnTo>
                  <a:close/>
                  <a:moveTo>
                    <a:pt x="17712" y="10693"/>
                  </a:moveTo>
                  <a:cubicBezTo>
                    <a:pt x="17712" y="10479"/>
                    <a:pt x="18144" y="10051"/>
                    <a:pt x="18360" y="10051"/>
                  </a:cubicBezTo>
                  <a:cubicBezTo>
                    <a:pt x="18792" y="10051"/>
                    <a:pt x="19224" y="10479"/>
                    <a:pt x="19224" y="10693"/>
                  </a:cubicBezTo>
                  <a:cubicBezTo>
                    <a:pt x="19224" y="11121"/>
                    <a:pt x="18792" y="11549"/>
                    <a:pt x="18360" y="11549"/>
                  </a:cubicBezTo>
                  <a:cubicBezTo>
                    <a:pt x="18144" y="11549"/>
                    <a:pt x="17712" y="11121"/>
                    <a:pt x="17712" y="10693"/>
                  </a:cubicBezTo>
                  <a:close/>
                  <a:moveTo>
                    <a:pt x="3240" y="17109"/>
                  </a:moveTo>
                  <a:cubicBezTo>
                    <a:pt x="11448" y="17109"/>
                    <a:pt x="11448" y="17109"/>
                    <a:pt x="11448" y="17109"/>
                  </a:cubicBezTo>
                  <a:cubicBezTo>
                    <a:pt x="11448" y="18178"/>
                    <a:pt x="11448" y="18178"/>
                    <a:pt x="11448" y="18178"/>
                  </a:cubicBezTo>
                  <a:cubicBezTo>
                    <a:pt x="3240" y="18178"/>
                    <a:pt x="3240" y="18178"/>
                    <a:pt x="3240" y="18178"/>
                  </a:cubicBezTo>
                  <a:lnTo>
                    <a:pt x="3240" y="17109"/>
                  </a:lnTo>
                  <a:close/>
                  <a:moveTo>
                    <a:pt x="19224" y="17537"/>
                  </a:moveTo>
                  <a:cubicBezTo>
                    <a:pt x="19224" y="17964"/>
                    <a:pt x="18792" y="18392"/>
                    <a:pt x="18360" y="18392"/>
                  </a:cubicBezTo>
                  <a:cubicBezTo>
                    <a:pt x="18144" y="18392"/>
                    <a:pt x="17712" y="17964"/>
                    <a:pt x="17712" y="17537"/>
                  </a:cubicBezTo>
                  <a:cubicBezTo>
                    <a:pt x="17712" y="17323"/>
                    <a:pt x="18144" y="16895"/>
                    <a:pt x="18360" y="16895"/>
                  </a:cubicBezTo>
                  <a:cubicBezTo>
                    <a:pt x="18792" y="16895"/>
                    <a:pt x="19224" y="17323"/>
                    <a:pt x="19224" y="1753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8423484" y="1145553"/>
              <a:ext cx="172692" cy="47874"/>
            </a:xfrm>
            <a:custGeom>
              <a:rect b="b" l="l" r="r" t="t"/>
              <a:pathLst>
                <a:path extrusionOk="0" h="19304" w="21600">
                  <a:moveTo>
                    <a:pt x="0" y="5704"/>
                  </a:moveTo>
                  <a:cubicBezTo>
                    <a:pt x="0" y="19304"/>
                    <a:pt x="0" y="19304"/>
                    <a:pt x="0" y="19304"/>
                  </a:cubicBezTo>
                  <a:cubicBezTo>
                    <a:pt x="21600" y="19304"/>
                    <a:pt x="21600" y="19304"/>
                    <a:pt x="21600" y="19304"/>
                  </a:cubicBezTo>
                  <a:cubicBezTo>
                    <a:pt x="21600" y="5704"/>
                    <a:pt x="21600" y="5704"/>
                    <a:pt x="21600" y="5704"/>
                  </a:cubicBezTo>
                  <a:cubicBezTo>
                    <a:pt x="13655" y="-2296"/>
                    <a:pt x="7200" y="-1496"/>
                    <a:pt x="0" y="570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8423484" y="1263718"/>
              <a:ext cx="172692" cy="49153"/>
            </a:xfrm>
            <a:custGeom>
              <a:rect b="b" l="l" r="r" t="t"/>
              <a:pathLst>
                <a:path extrusionOk="0" h="19800" w="21600">
                  <a:moveTo>
                    <a:pt x="0" y="14400"/>
                  </a:moveTo>
                  <a:cubicBezTo>
                    <a:pt x="7945" y="21600"/>
                    <a:pt x="14400" y="21600"/>
                    <a:pt x="21600" y="144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4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9856179" y="3399155"/>
              <a:ext cx="200070" cy="1988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  <a:moveTo>
                    <a:pt x="20531" y="1080"/>
                  </a:moveTo>
                  <a:cubicBezTo>
                    <a:pt x="20531" y="6912"/>
                    <a:pt x="20531" y="6912"/>
                    <a:pt x="20531" y="6912"/>
                  </a:cubicBezTo>
                  <a:cubicBezTo>
                    <a:pt x="1069" y="6912"/>
                    <a:pt x="1069" y="6912"/>
                    <a:pt x="1069" y="6912"/>
                  </a:cubicBezTo>
                  <a:cubicBezTo>
                    <a:pt x="1069" y="1080"/>
                    <a:pt x="1069" y="1080"/>
                    <a:pt x="1069" y="1080"/>
                  </a:cubicBezTo>
                  <a:lnTo>
                    <a:pt x="20531" y="1080"/>
                  </a:lnTo>
                  <a:close/>
                  <a:moveTo>
                    <a:pt x="20531" y="7776"/>
                  </a:moveTo>
                  <a:cubicBezTo>
                    <a:pt x="20531" y="13824"/>
                    <a:pt x="20531" y="13824"/>
                    <a:pt x="20531" y="13824"/>
                  </a:cubicBezTo>
                  <a:cubicBezTo>
                    <a:pt x="1069" y="13824"/>
                    <a:pt x="1069" y="13824"/>
                    <a:pt x="1069" y="13824"/>
                  </a:cubicBezTo>
                  <a:cubicBezTo>
                    <a:pt x="1069" y="7776"/>
                    <a:pt x="1069" y="7776"/>
                    <a:pt x="1069" y="7776"/>
                  </a:cubicBezTo>
                  <a:lnTo>
                    <a:pt x="20531" y="7776"/>
                  </a:lnTo>
                  <a:close/>
                  <a:moveTo>
                    <a:pt x="1069" y="20736"/>
                  </a:moveTo>
                  <a:cubicBezTo>
                    <a:pt x="1069" y="14688"/>
                    <a:pt x="1069" y="14688"/>
                    <a:pt x="1069" y="14688"/>
                  </a:cubicBezTo>
                  <a:cubicBezTo>
                    <a:pt x="20531" y="14688"/>
                    <a:pt x="20531" y="14688"/>
                    <a:pt x="20531" y="14688"/>
                  </a:cubicBezTo>
                  <a:cubicBezTo>
                    <a:pt x="20531" y="20736"/>
                    <a:pt x="20531" y="20736"/>
                    <a:pt x="20531" y="20736"/>
                  </a:cubicBezTo>
                  <a:lnTo>
                    <a:pt x="1069" y="20736"/>
                  </a:lnTo>
                  <a:close/>
                  <a:moveTo>
                    <a:pt x="11335" y="4320"/>
                  </a:moveTo>
                  <a:cubicBezTo>
                    <a:pt x="3208" y="4320"/>
                    <a:pt x="3208" y="4320"/>
                    <a:pt x="3208" y="4320"/>
                  </a:cubicBezTo>
                  <a:cubicBezTo>
                    <a:pt x="3208" y="3456"/>
                    <a:pt x="3208" y="3456"/>
                    <a:pt x="3208" y="3456"/>
                  </a:cubicBezTo>
                  <a:cubicBezTo>
                    <a:pt x="11335" y="3456"/>
                    <a:pt x="11335" y="3456"/>
                    <a:pt x="11335" y="3456"/>
                  </a:cubicBezTo>
                  <a:lnTo>
                    <a:pt x="11335" y="4320"/>
                  </a:lnTo>
                  <a:close/>
                  <a:moveTo>
                    <a:pt x="17537" y="3888"/>
                  </a:moveTo>
                  <a:cubicBezTo>
                    <a:pt x="17537" y="3456"/>
                    <a:pt x="17964" y="3240"/>
                    <a:pt x="18392" y="3240"/>
                  </a:cubicBezTo>
                  <a:cubicBezTo>
                    <a:pt x="18820" y="3240"/>
                    <a:pt x="19034" y="3456"/>
                    <a:pt x="19034" y="3888"/>
                  </a:cubicBezTo>
                  <a:cubicBezTo>
                    <a:pt x="19034" y="4320"/>
                    <a:pt x="18820" y="4752"/>
                    <a:pt x="18392" y="4752"/>
                  </a:cubicBezTo>
                  <a:cubicBezTo>
                    <a:pt x="17964" y="4752"/>
                    <a:pt x="17537" y="4320"/>
                    <a:pt x="17537" y="3888"/>
                  </a:cubicBezTo>
                  <a:close/>
                  <a:moveTo>
                    <a:pt x="3208" y="11232"/>
                  </a:moveTo>
                  <a:cubicBezTo>
                    <a:pt x="3208" y="10368"/>
                    <a:pt x="3208" y="10368"/>
                    <a:pt x="3208" y="10368"/>
                  </a:cubicBezTo>
                  <a:cubicBezTo>
                    <a:pt x="11335" y="10368"/>
                    <a:pt x="11335" y="10368"/>
                    <a:pt x="11335" y="10368"/>
                  </a:cubicBezTo>
                  <a:cubicBezTo>
                    <a:pt x="11335" y="11232"/>
                    <a:pt x="11335" y="11232"/>
                    <a:pt x="11335" y="11232"/>
                  </a:cubicBezTo>
                  <a:lnTo>
                    <a:pt x="3208" y="11232"/>
                  </a:lnTo>
                  <a:close/>
                  <a:moveTo>
                    <a:pt x="17537" y="10800"/>
                  </a:moveTo>
                  <a:cubicBezTo>
                    <a:pt x="17537" y="10368"/>
                    <a:pt x="17964" y="10152"/>
                    <a:pt x="18392" y="10152"/>
                  </a:cubicBezTo>
                  <a:cubicBezTo>
                    <a:pt x="18820" y="10152"/>
                    <a:pt x="19034" y="10368"/>
                    <a:pt x="19034" y="10800"/>
                  </a:cubicBezTo>
                  <a:cubicBezTo>
                    <a:pt x="19034" y="11232"/>
                    <a:pt x="18820" y="11664"/>
                    <a:pt x="18392" y="11664"/>
                  </a:cubicBezTo>
                  <a:cubicBezTo>
                    <a:pt x="17964" y="11664"/>
                    <a:pt x="17537" y="11232"/>
                    <a:pt x="17537" y="10800"/>
                  </a:cubicBezTo>
                  <a:close/>
                  <a:moveTo>
                    <a:pt x="3208" y="17280"/>
                  </a:moveTo>
                  <a:cubicBezTo>
                    <a:pt x="11335" y="17280"/>
                    <a:pt x="11335" y="17280"/>
                    <a:pt x="11335" y="17280"/>
                  </a:cubicBezTo>
                  <a:cubicBezTo>
                    <a:pt x="11335" y="18144"/>
                    <a:pt x="11335" y="18144"/>
                    <a:pt x="11335" y="18144"/>
                  </a:cubicBezTo>
                  <a:cubicBezTo>
                    <a:pt x="3208" y="18144"/>
                    <a:pt x="3208" y="18144"/>
                    <a:pt x="3208" y="18144"/>
                  </a:cubicBezTo>
                  <a:lnTo>
                    <a:pt x="3208" y="17280"/>
                  </a:lnTo>
                  <a:close/>
                  <a:moveTo>
                    <a:pt x="19034" y="17712"/>
                  </a:moveTo>
                  <a:cubicBezTo>
                    <a:pt x="19034" y="18144"/>
                    <a:pt x="18820" y="18576"/>
                    <a:pt x="18392" y="18576"/>
                  </a:cubicBezTo>
                  <a:cubicBezTo>
                    <a:pt x="17964" y="18576"/>
                    <a:pt x="17537" y="18144"/>
                    <a:pt x="17537" y="17712"/>
                  </a:cubicBezTo>
                  <a:cubicBezTo>
                    <a:pt x="17537" y="17280"/>
                    <a:pt x="17964" y="17064"/>
                    <a:pt x="18392" y="17064"/>
                  </a:cubicBezTo>
                  <a:cubicBezTo>
                    <a:pt x="18820" y="17064"/>
                    <a:pt x="19034" y="17280"/>
                    <a:pt x="19034" y="1771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9851415" y="1749640"/>
              <a:ext cx="134568" cy="192942"/>
            </a:xfrm>
            <a:custGeom>
              <a:rect b="b" l="l" r="r" t="t"/>
              <a:pathLst>
                <a:path extrusionOk="0" h="21600" w="21600">
                  <a:moveTo>
                    <a:pt x="18376" y="0"/>
                  </a:moveTo>
                  <a:cubicBezTo>
                    <a:pt x="3224" y="0"/>
                    <a:pt x="3224" y="0"/>
                    <a:pt x="3224" y="0"/>
                  </a:cubicBezTo>
                  <a:cubicBezTo>
                    <a:pt x="1612" y="0"/>
                    <a:pt x="0" y="891"/>
                    <a:pt x="0" y="2227"/>
                  </a:cubicBezTo>
                  <a:cubicBezTo>
                    <a:pt x="0" y="19373"/>
                    <a:pt x="0" y="19373"/>
                    <a:pt x="0" y="19373"/>
                  </a:cubicBezTo>
                  <a:cubicBezTo>
                    <a:pt x="0" y="20487"/>
                    <a:pt x="1612" y="21600"/>
                    <a:pt x="3224" y="21600"/>
                  </a:cubicBezTo>
                  <a:cubicBezTo>
                    <a:pt x="18376" y="21600"/>
                    <a:pt x="18376" y="21600"/>
                    <a:pt x="18376" y="21600"/>
                  </a:cubicBezTo>
                  <a:cubicBezTo>
                    <a:pt x="20310" y="21600"/>
                    <a:pt x="21600" y="20487"/>
                    <a:pt x="21600" y="19373"/>
                  </a:cubicBezTo>
                  <a:cubicBezTo>
                    <a:pt x="21600" y="2227"/>
                    <a:pt x="21600" y="2227"/>
                    <a:pt x="21600" y="2227"/>
                  </a:cubicBezTo>
                  <a:cubicBezTo>
                    <a:pt x="21600" y="891"/>
                    <a:pt x="20310" y="0"/>
                    <a:pt x="18376" y="0"/>
                  </a:cubicBezTo>
                  <a:close/>
                  <a:moveTo>
                    <a:pt x="20310" y="19373"/>
                  </a:moveTo>
                  <a:cubicBezTo>
                    <a:pt x="20310" y="20041"/>
                    <a:pt x="19343" y="20709"/>
                    <a:pt x="18376" y="20709"/>
                  </a:cubicBezTo>
                  <a:cubicBezTo>
                    <a:pt x="3224" y="20709"/>
                    <a:pt x="3224" y="20709"/>
                    <a:pt x="3224" y="20709"/>
                  </a:cubicBezTo>
                  <a:cubicBezTo>
                    <a:pt x="2257" y="20709"/>
                    <a:pt x="1612" y="20041"/>
                    <a:pt x="1612" y="19373"/>
                  </a:cubicBezTo>
                  <a:cubicBezTo>
                    <a:pt x="1612" y="16924"/>
                    <a:pt x="1612" y="16924"/>
                    <a:pt x="1612" y="16924"/>
                  </a:cubicBezTo>
                  <a:cubicBezTo>
                    <a:pt x="20310" y="16924"/>
                    <a:pt x="20310" y="16924"/>
                    <a:pt x="20310" y="16924"/>
                  </a:cubicBezTo>
                  <a:lnTo>
                    <a:pt x="20310" y="19373"/>
                  </a:lnTo>
                  <a:close/>
                  <a:moveTo>
                    <a:pt x="20310" y="4454"/>
                  </a:moveTo>
                  <a:cubicBezTo>
                    <a:pt x="1612" y="4454"/>
                    <a:pt x="1612" y="4454"/>
                    <a:pt x="1612" y="4454"/>
                  </a:cubicBezTo>
                  <a:cubicBezTo>
                    <a:pt x="1612" y="2227"/>
                    <a:pt x="1612" y="2227"/>
                    <a:pt x="1612" y="2227"/>
                  </a:cubicBezTo>
                  <a:cubicBezTo>
                    <a:pt x="1612" y="1559"/>
                    <a:pt x="2257" y="891"/>
                    <a:pt x="3224" y="891"/>
                  </a:cubicBezTo>
                  <a:cubicBezTo>
                    <a:pt x="18376" y="891"/>
                    <a:pt x="18376" y="891"/>
                    <a:pt x="18376" y="891"/>
                  </a:cubicBezTo>
                  <a:cubicBezTo>
                    <a:pt x="19343" y="891"/>
                    <a:pt x="20310" y="1559"/>
                    <a:pt x="20310" y="2227"/>
                  </a:cubicBezTo>
                  <a:lnTo>
                    <a:pt x="20310" y="4454"/>
                  </a:lnTo>
                  <a:close/>
                  <a:moveTo>
                    <a:pt x="9349" y="18705"/>
                  </a:moveTo>
                  <a:cubicBezTo>
                    <a:pt x="9349" y="18260"/>
                    <a:pt x="9994" y="17814"/>
                    <a:pt x="10961" y="17814"/>
                  </a:cubicBezTo>
                  <a:cubicBezTo>
                    <a:pt x="11606" y="17814"/>
                    <a:pt x="12251" y="18260"/>
                    <a:pt x="12251" y="18705"/>
                  </a:cubicBezTo>
                  <a:cubicBezTo>
                    <a:pt x="12251" y="19373"/>
                    <a:pt x="11606" y="19819"/>
                    <a:pt x="10961" y="19819"/>
                  </a:cubicBezTo>
                  <a:cubicBezTo>
                    <a:pt x="9994" y="19819"/>
                    <a:pt x="9349" y="19373"/>
                    <a:pt x="9349" y="18705"/>
                  </a:cubicBezTo>
                  <a:close/>
                  <a:moveTo>
                    <a:pt x="8382" y="2227"/>
                  </a:moveTo>
                  <a:cubicBezTo>
                    <a:pt x="13218" y="2227"/>
                    <a:pt x="13218" y="2227"/>
                    <a:pt x="13218" y="2227"/>
                  </a:cubicBezTo>
                  <a:cubicBezTo>
                    <a:pt x="13218" y="3118"/>
                    <a:pt x="13218" y="3118"/>
                    <a:pt x="13218" y="3118"/>
                  </a:cubicBezTo>
                  <a:cubicBezTo>
                    <a:pt x="8382" y="3118"/>
                    <a:pt x="8382" y="3118"/>
                    <a:pt x="8382" y="3118"/>
                  </a:cubicBezTo>
                  <a:lnTo>
                    <a:pt x="8382" y="222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9323831" y="3259810"/>
              <a:ext cx="197694" cy="198882"/>
            </a:xfrm>
            <a:custGeom>
              <a:rect b="b" l="l" r="r" t="t"/>
              <a:pathLst>
                <a:path extrusionOk="0" h="21600" w="21600">
                  <a:moveTo>
                    <a:pt x="14745" y="9643"/>
                  </a:moveTo>
                  <a:lnTo>
                    <a:pt x="6726" y="9643"/>
                  </a:lnTo>
                  <a:lnTo>
                    <a:pt x="6726" y="8614"/>
                  </a:lnTo>
                  <a:lnTo>
                    <a:pt x="14745" y="8614"/>
                  </a:lnTo>
                  <a:lnTo>
                    <a:pt x="14745" y="9643"/>
                  </a:lnTo>
                  <a:close/>
                  <a:moveTo>
                    <a:pt x="14745" y="12214"/>
                  </a:moveTo>
                  <a:lnTo>
                    <a:pt x="6726" y="12214"/>
                  </a:lnTo>
                  <a:lnTo>
                    <a:pt x="6726" y="13371"/>
                  </a:lnTo>
                  <a:lnTo>
                    <a:pt x="14745" y="13371"/>
                  </a:lnTo>
                  <a:lnTo>
                    <a:pt x="14745" y="12214"/>
                  </a:lnTo>
                  <a:close/>
                  <a:moveTo>
                    <a:pt x="14745" y="4886"/>
                  </a:moveTo>
                  <a:lnTo>
                    <a:pt x="6726" y="4886"/>
                  </a:lnTo>
                  <a:lnTo>
                    <a:pt x="6726" y="6043"/>
                  </a:lnTo>
                  <a:lnTo>
                    <a:pt x="14745" y="6043"/>
                  </a:lnTo>
                  <a:lnTo>
                    <a:pt x="14745" y="4886"/>
                  </a:lnTo>
                  <a:close/>
                  <a:moveTo>
                    <a:pt x="14745" y="16200"/>
                  </a:moveTo>
                  <a:lnTo>
                    <a:pt x="6726" y="16200"/>
                  </a:lnTo>
                  <a:lnTo>
                    <a:pt x="6726" y="16971"/>
                  </a:lnTo>
                  <a:lnTo>
                    <a:pt x="14745" y="16971"/>
                  </a:lnTo>
                  <a:lnTo>
                    <a:pt x="14745" y="16200"/>
                  </a:lnTo>
                  <a:close/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20565" y="1029"/>
                  </a:moveTo>
                  <a:lnTo>
                    <a:pt x="776" y="1029"/>
                  </a:lnTo>
                  <a:lnTo>
                    <a:pt x="776" y="20700"/>
                  </a:lnTo>
                  <a:lnTo>
                    <a:pt x="20565" y="20700"/>
                  </a:lnTo>
                  <a:lnTo>
                    <a:pt x="20565" y="10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9609656" y="929051"/>
              <a:ext cx="201258" cy="85752"/>
            </a:xfrm>
            <a:custGeom>
              <a:rect b="b" l="l" r="r" t="t"/>
              <a:pathLst>
                <a:path extrusionOk="0" h="21600" w="21600">
                  <a:moveTo>
                    <a:pt x="16681" y="17079"/>
                  </a:moveTo>
                  <a:cubicBezTo>
                    <a:pt x="16681" y="16577"/>
                    <a:pt x="16681" y="16577"/>
                    <a:pt x="16681" y="16577"/>
                  </a:cubicBezTo>
                  <a:cubicBezTo>
                    <a:pt x="16681" y="0"/>
                    <a:pt x="16681" y="0"/>
                    <a:pt x="16681" y="0"/>
                  </a:cubicBezTo>
                  <a:cubicBezTo>
                    <a:pt x="4919" y="0"/>
                    <a:pt x="4919" y="0"/>
                    <a:pt x="4919" y="0"/>
                  </a:cubicBezTo>
                  <a:cubicBezTo>
                    <a:pt x="4919" y="16577"/>
                    <a:pt x="4919" y="16577"/>
                    <a:pt x="4919" y="16577"/>
                  </a:cubicBezTo>
                  <a:cubicBezTo>
                    <a:pt x="4919" y="16577"/>
                    <a:pt x="4919" y="17079"/>
                    <a:pt x="4919" y="17079"/>
                  </a:cubicBezTo>
                  <a:cubicBezTo>
                    <a:pt x="0" y="17079"/>
                    <a:pt x="0" y="17079"/>
                    <a:pt x="0" y="1707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7079"/>
                    <a:pt x="21600" y="17079"/>
                    <a:pt x="21600" y="17079"/>
                  </a:cubicBezTo>
                  <a:lnTo>
                    <a:pt x="16681" y="17079"/>
                  </a:lnTo>
                  <a:close/>
                  <a:moveTo>
                    <a:pt x="14115" y="14567"/>
                  </a:moveTo>
                  <a:cubicBezTo>
                    <a:pt x="14115" y="14567"/>
                    <a:pt x="14115" y="14567"/>
                    <a:pt x="14115" y="14567"/>
                  </a:cubicBezTo>
                  <a:cubicBezTo>
                    <a:pt x="7485" y="14567"/>
                    <a:pt x="7485" y="14567"/>
                    <a:pt x="7485" y="14567"/>
                  </a:cubicBezTo>
                  <a:cubicBezTo>
                    <a:pt x="7485" y="14567"/>
                    <a:pt x="7485" y="14567"/>
                    <a:pt x="7485" y="14567"/>
                  </a:cubicBezTo>
                  <a:cubicBezTo>
                    <a:pt x="7485" y="5526"/>
                    <a:pt x="7485" y="5526"/>
                    <a:pt x="7485" y="5526"/>
                  </a:cubicBezTo>
                  <a:cubicBezTo>
                    <a:pt x="14115" y="5526"/>
                    <a:pt x="14115" y="5526"/>
                    <a:pt x="14115" y="5526"/>
                  </a:cubicBezTo>
                  <a:lnTo>
                    <a:pt x="14115" y="1456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9609656" y="1037036"/>
              <a:ext cx="357300" cy="12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9609656" y="1072765"/>
              <a:ext cx="357300" cy="12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9609656" y="1112068"/>
              <a:ext cx="357300" cy="12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4950717" y="1660316"/>
              <a:ext cx="903906" cy="899208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874" y="0"/>
                    <a:pt x="0" y="4848"/>
                    <a:pt x="0" y="10800"/>
                  </a:cubicBezTo>
                  <a:cubicBezTo>
                    <a:pt x="0" y="16752"/>
                    <a:pt x="4874" y="21600"/>
                    <a:pt x="10800" y="21600"/>
                  </a:cubicBezTo>
                  <a:cubicBezTo>
                    <a:pt x="16773" y="21600"/>
                    <a:pt x="21600" y="16752"/>
                    <a:pt x="21600" y="10800"/>
                  </a:cubicBezTo>
                  <a:cubicBezTo>
                    <a:pt x="21600" y="4848"/>
                    <a:pt x="16773" y="0"/>
                    <a:pt x="10800" y="0"/>
                  </a:cubicBezTo>
                  <a:close/>
                  <a:moveTo>
                    <a:pt x="10800" y="20736"/>
                  </a:moveTo>
                  <a:cubicBezTo>
                    <a:pt x="5352" y="20736"/>
                    <a:pt x="956" y="16320"/>
                    <a:pt x="956" y="10848"/>
                  </a:cubicBezTo>
                  <a:cubicBezTo>
                    <a:pt x="956" y="5424"/>
                    <a:pt x="5352" y="960"/>
                    <a:pt x="10800" y="960"/>
                  </a:cubicBezTo>
                  <a:cubicBezTo>
                    <a:pt x="16248" y="960"/>
                    <a:pt x="20644" y="5424"/>
                    <a:pt x="20644" y="10848"/>
                  </a:cubicBezTo>
                  <a:cubicBezTo>
                    <a:pt x="20644" y="16320"/>
                    <a:pt x="16248" y="20736"/>
                    <a:pt x="10800" y="207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065047" y="1823481"/>
              <a:ext cx="674082" cy="597888"/>
            </a:xfrm>
            <a:custGeom>
              <a:rect b="b" l="l" r="r" t="t"/>
              <a:pathLst>
                <a:path extrusionOk="0" h="21600" w="21600">
                  <a:moveTo>
                    <a:pt x="7157" y="17699"/>
                  </a:moveTo>
                  <a:cubicBezTo>
                    <a:pt x="4985" y="16543"/>
                    <a:pt x="3451" y="13942"/>
                    <a:pt x="3451" y="10908"/>
                  </a:cubicBezTo>
                  <a:cubicBezTo>
                    <a:pt x="3451" y="9319"/>
                    <a:pt x="3898" y="7802"/>
                    <a:pt x="4601" y="6646"/>
                  </a:cubicBezTo>
                  <a:cubicBezTo>
                    <a:pt x="9330" y="14593"/>
                    <a:pt x="9330" y="14593"/>
                    <a:pt x="9330" y="14593"/>
                  </a:cubicBezTo>
                  <a:cubicBezTo>
                    <a:pt x="12206" y="14593"/>
                    <a:pt x="12206" y="14593"/>
                    <a:pt x="12206" y="14593"/>
                  </a:cubicBezTo>
                  <a:cubicBezTo>
                    <a:pt x="16935" y="6646"/>
                    <a:pt x="16935" y="6646"/>
                    <a:pt x="16935" y="6646"/>
                  </a:cubicBezTo>
                  <a:cubicBezTo>
                    <a:pt x="17702" y="7802"/>
                    <a:pt x="18085" y="9319"/>
                    <a:pt x="18085" y="10908"/>
                  </a:cubicBezTo>
                  <a:cubicBezTo>
                    <a:pt x="18085" y="13726"/>
                    <a:pt x="16807" y="16182"/>
                    <a:pt x="14826" y="17410"/>
                  </a:cubicBezTo>
                  <a:cubicBezTo>
                    <a:pt x="15785" y="21383"/>
                    <a:pt x="15785" y="21383"/>
                    <a:pt x="15785" y="21383"/>
                  </a:cubicBezTo>
                  <a:cubicBezTo>
                    <a:pt x="19236" y="19361"/>
                    <a:pt x="21600" y="15243"/>
                    <a:pt x="21600" y="10547"/>
                  </a:cubicBezTo>
                  <a:cubicBezTo>
                    <a:pt x="21600" y="6068"/>
                    <a:pt x="19491" y="2167"/>
                    <a:pt x="16360" y="0"/>
                  </a:cubicBezTo>
                  <a:cubicBezTo>
                    <a:pt x="10800" y="9608"/>
                    <a:pt x="10800" y="9608"/>
                    <a:pt x="10800" y="9608"/>
                  </a:cubicBezTo>
                  <a:cubicBezTo>
                    <a:pt x="5368" y="0"/>
                    <a:pt x="5368" y="0"/>
                    <a:pt x="5368" y="0"/>
                  </a:cubicBezTo>
                  <a:cubicBezTo>
                    <a:pt x="2173" y="2095"/>
                    <a:pt x="0" y="6068"/>
                    <a:pt x="0" y="10547"/>
                  </a:cubicBezTo>
                  <a:cubicBezTo>
                    <a:pt x="0" y="15460"/>
                    <a:pt x="2556" y="19649"/>
                    <a:pt x="6263" y="21600"/>
                  </a:cubicBezTo>
                  <a:lnTo>
                    <a:pt x="7157" y="176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1891205" y="2181968"/>
              <a:ext cx="144148" cy="114318"/>
            </a:xfrm>
            <a:custGeom>
              <a:rect b="b" l="l" r="r" t="t"/>
              <a:pathLst>
                <a:path extrusionOk="0" h="21600" w="21253">
                  <a:moveTo>
                    <a:pt x="9341" y="21600"/>
                  </a:moveTo>
                  <a:cubicBezTo>
                    <a:pt x="8173" y="21600"/>
                    <a:pt x="6714" y="21600"/>
                    <a:pt x="5546" y="20842"/>
                  </a:cubicBezTo>
                  <a:cubicBezTo>
                    <a:pt x="3503" y="20084"/>
                    <a:pt x="1459" y="18568"/>
                    <a:pt x="0" y="16295"/>
                  </a:cubicBezTo>
                  <a:cubicBezTo>
                    <a:pt x="584" y="15537"/>
                    <a:pt x="584" y="15537"/>
                    <a:pt x="584" y="15537"/>
                  </a:cubicBezTo>
                  <a:cubicBezTo>
                    <a:pt x="2043" y="17432"/>
                    <a:pt x="3795" y="18947"/>
                    <a:pt x="5838" y="20084"/>
                  </a:cubicBezTo>
                  <a:cubicBezTo>
                    <a:pt x="8757" y="21221"/>
                    <a:pt x="11676" y="20842"/>
                    <a:pt x="14303" y="18947"/>
                  </a:cubicBezTo>
                  <a:cubicBezTo>
                    <a:pt x="17222" y="17053"/>
                    <a:pt x="18973" y="14021"/>
                    <a:pt x="19849" y="10232"/>
                  </a:cubicBezTo>
                  <a:cubicBezTo>
                    <a:pt x="20724" y="7200"/>
                    <a:pt x="20432" y="3789"/>
                    <a:pt x="19557" y="379"/>
                  </a:cubicBezTo>
                  <a:cubicBezTo>
                    <a:pt x="20432" y="0"/>
                    <a:pt x="20432" y="0"/>
                    <a:pt x="20432" y="0"/>
                  </a:cubicBezTo>
                  <a:cubicBezTo>
                    <a:pt x="21308" y="3411"/>
                    <a:pt x="21600" y="7200"/>
                    <a:pt x="20724" y="10611"/>
                  </a:cubicBezTo>
                  <a:cubicBezTo>
                    <a:pt x="19849" y="14779"/>
                    <a:pt x="17805" y="17811"/>
                    <a:pt x="14886" y="19705"/>
                  </a:cubicBezTo>
                  <a:cubicBezTo>
                    <a:pt x="13135" y="21221"/>
                    <a:pt x="11092" y="21600"/>
                    <a:pt x="9341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1871926" y="2135519"/>
              <a:ext cx="60969" cy="104814"/>
            </a:xfrm>
            <a:custGeom>
              <a:rect b="b" l="l" r="r" t="t"/>
              <a:pathLst>
                <a:path extrusionOk="0" h="21600" w="21262">
                  <a:moveTo>
                    <a:pt x="1012" y="21600"/>
                  </a:moveTo>
                  <a:cubicBezTo>
                    <a:pt x="-338" y="18277"/>
                    <a:pt x="-338" y="14954"/>
                    <a:pt x="1012" y="11631"/>
                  </a:cubicBezTo>
                  <a:cubicBezTo>
                    <a:pt x="3712" y="5815"/>
                    <a:pt x="11137" y="1662"/>
                    <a:pt x="20587" y="0"/>
                  </a:cubicBezTo>
                  <a:cubicBezTo>
                    <a:pt x="21262" y="1246"/>
                    <a:pt x="21262" y="1246"/>
                    <a:pt x="21262" y="1246"/>
                  </a:cubicBezTo>
                  <a:cubicBezTo>
                    <a:pt x="12487" y="2492"/>
                    <a:pt x="5737" y="6646"/>
                    <a:pt x="3037" y="12046"/>
                  </a:cubicBezTo>
                  <a:cubicBezTo>
                    <a:pt x="1687" y="14954"/>
                    <a:pt x="1687" y="18277"/>
                    <a:pt x="3037" y="21185"/>
                  </a:cubicBezTo>
                  <a:lnTo>
                    <a:pt x="1012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1842213" y="2165294"/>
              <a:ext cx="54950" cy="141750"/>
            </a:xfrm>
            <a:custGeom>
              <a:rect b="b" l="l" r="r" t="t"/>
              <a:pathLst>
                <a:path extrusionOk="0" h="21600" w="18455">
                  <a:moveTo>
                    <a:pt x="17105" y="21600"/>
                  </a:moveTo>
                  <a:cubicBezTo>
                    <a:pt x="2930" y="17341"/>
                    <a:pt x="-3145" y="9431"/>
                    <a:pt x="1580" y="2434"/>
                  </a:cubicBezTo>
                  <a:cubicBezTo>
                    <a:pt x="2255" y="1521"/>
                    <a:pt x="2930" y="913"/>
                    <a:pt x="3605" y="0"/>
                  </a:cubicBezTo>
                  <a:cubicBezTo>
                    <a:pt x="6980" y="608"/>
                    <a:pt x="6980" y="608"/>
                    <a:pt x="6980" y="608"/>
                  </a:cubicBezTo>
                  <a:cubicBezTo>
                    <a:pt x="6305" y="1521"/>
                    <a:pt x="5630" y="2130"/>
                    <a:pt x="4955" y="2738"/>
                  </a:cubicBezTo>
                  <a:cubicBezTo>
                    <a:pt x="230" y="9431"/>
                    <a:pt x="6305" y="16732"/>
                    <a:pt x="18455" y="20383"/>
                  </a:cubicBezTo>
                  <a:lnTo>
                    <a:pt x="17105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1882868" y="2102852"/>
              <a:ext cx="181251" cy="185123"/>
            </a:xfrm>
            <a:custGeom>
              <a:rect b="b" l="l" r="r" t="t"/>
              <a:pathLst>
                <a:path extrusionOk="0" h="20983" w="20167">
                  <a:moveTo>
                    <a:pt x="17192" y="20983"/>
                  </a:moveTo>
                  <a:cubicBezTo>
                    <a:pt x="16531" y="20301"/>
                    <a:pt x="16531" y="20301"/>
                    <a:pt x="16531" y="20301"/>
                  </a:cubicBezTo>
                  <a:cubicBezTo>
                    <a:pt x="17412" y="18937"/>
                    <a:pt x="18073" y="17572"/>
                    <a:pt x="18735" y="16208"/>
                  </a:cubicBezTo>
                  <a:cubicBezTo>
                    <a:pt x="20498" y="10069"/>
                    <a:pt x="17192" y="3476"/>
                    <a:pt x="11241" y="1657"/>
                  </a:cubicBezTo>
                  <a:cubicBezTo>
                    <a:pt x="7494" y="520"/>
                    <a:pt x="3527" y="1202"/>
                    <a:pt x="661" y="3703"/>
                  </a:cubicBezTo>
                  <a:cubicBezTo>
                    <a:pt x="0" y="3021"/>
                    <a:pt x="0" y="3021"/>
                    <a:pt x="0" y="3021"/>
                  </a:cubicBezTo>
                  <a:cubicBezTo>
                    <a:pt x="3306" y="65"/>
                    <a:pt x="7494" y="-617"/>
                    <a:pt x="11461" y="520"/>
                  </a:cubicBezTo>
                  <a:cubicBezTo>
                    <a:pt x="18073" y="2566"/>
                    <a:pt x="21600" y="9842"/>
                    <a:pt x="19616" y="16436"/>
                  </a:cubicBezTo>
                  <a:cubicBezTo>
                    <a:pt x="19176" y="18027"/>
                    <a:pt x="18294" y="19619"/>
                    <a:pt x="17192" y="2098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2422362" y="929051"/>
              <a:ext cx="404892" cy="8931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19326"/>
                  </a:lnTo>
                  <a:lnTo>
                    <a:pt x="21473" y="0"/>
                  </a:lnTo>
                  <a:lnTo>
                    <a:pt x="21600" y="2558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2362815" y="1008847"/>
              <a:ext cx="153608" cy="96498"/>
            </a:xfrm>
            <a:custGeom>
              <a:rect b="b" l="l" r="r" t="t"/>
              <a:pathLst>
                <a:path extrusionOk="0" h="21600" w="21268">
                  <a:moveTo>
                    <a:pt x="10116" y="21600"/>
                  </a:moveTo>
                  <a:cubicBezTo>
                    <a:pt x="8203" y="21600"/>
                    <a:pt x="6289" y="20718"/>
                    <a:pt x="4648" y="19396"/>
                  </a:cubicBezTo>
                  <a:cubicBezTo>
                    <a:pt x="2734" y="17633"/>
                    <a:pt x="1094" y="14988"/>
                    <a:pt x="0" y="11902"/>
                  </a:cubicBezTo>
                  <a:cubicBezTo>
                    <a:pt x="820" y="11461"/>
                    <a:pt x="820" y="11461"/>
                    <a:pt x="820" y="11461"/>
                  </a:cubicBezTo>
                  <a:cubicBezTo>
                    <a:pt x="1914" y="14106"/>
                    <a:pt x="3281" y="16310"/>
                    <a:pt x="4922" y="18073"/>
                  </a:cubicBezTo>
                  <a:cubicBezTo>
                    <a:pt x="7382" y="20278"/>
                    <a:pt x="10116" y="20718"/>
                    <a:pt x="12851" y="19396"/>
                  </a:cubicBezTo>
                  <a:cubicBezTo>
                    <a:pt x="15585" y="18073"/>
                    <a:pt x="17772" y="15429"/>
                    <a:pt x="19139" y="11461"/>
                  </a:cubicBezTo>
                  <a:cubicBezTo>
                    <a:pt x="20506" y="7935"/>
                    <a:pt x="20780" y="3967"/>
                    <a:pt x="20233" y="0"/>
                  </a:cubicBezTo>
                  <a:cubicBezTo>
                    <a:pt x="21053" y="0"/>
                    <a:pt x="21053" y="0"/>
                    <a:pt x="21053" y="0"/>
                  </a:cubicBezTo>
                  <a:cubicBezTo>
                    <a:pt x="21600" y="3967"/>
                    <a:pt x="21053" y="8376"/>
                    <a:pt x="19959" y="11902"/>
                  </a:cubicBezTo>
                  <a:cubicBezTo>
                    <a:pt x="18319" y="16310"/>
                    <a:pt x="16132" y="19396"/>
                    <a:pt x="13124" y="20718"/>
                  </a:cubicBezTo>
                  <a:cubicBezTo>
                    <a:pt x="12030" y="21159"/>
                    <a:pt x="10937" y="21600"/>
                    <a:pt x="10116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2353605" y="940961"/>
              <a:ext cx="79492" cy="89316"/>
            </a:xfrm>
            <a:custGeom>
              <a:rect b="b" l="l" r="r" t="t"/>
              <a:pathLst>
                <a:path extrusionOk="0" h="21600" w="21198">
                  <a:moveTo>
                    <a:pt x="138" y="21600"/>
                  </a:moveTo>
                  <a:cubicBezTo>
                    <a:pt x="-402" y="17760"/>
                    <a:pt x="678" y="13920"/>
                    <a:pt x="2838" y="10080"/>
                  </a:cubicBezTo>
                  <a:cubicBezTo>
                    <a:pt x="6078" y="4320"/>
                    <a:pt x="13098" y="480"/>
                    <a:pt x="21198" y="0"/>
                  </a:cubicBezTo>
                  <a:cubicBezTo>
                    <a:pt x="21198" y="1440"/>
                    <a:pt x="21198" y="1440"/>
                    <a:pt x="21198" y="1440"/>
                  </a:cubicBezTo>
                  <a:cubicBezTo>
                    <a:pt x="13638" y="1920"/>
                    <a:pt x="7698" y="5280"/>
                    <a:pt x="3918" y="11040"/>
                  </a:cubicBezTo>
                  <a:cubicBezTo>
                    <a:pt x="1758" y="14400"/>
                    <a:pt x="1218" y="17760"/>
                    <a:pt x="1218" y="21600"/>
                  </a:cubicBezTo>
                  <a:lnTo>
                    <a:pt x="138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2324075" y="955253"/>
              <a:ext cx="37540" cy="144126"/>
            </a:xfrm>
            <a:custGeom>
              <a:rect b="b" l="l" r="r" t="t"/>
              <a:pathLst>
                <a:path extrusionOk="0" h="21600" w="17025">
                  <a:moveTo>
                    <a:pt x="14325" y="21600"/>
                  </a:moveTo>
                  <a:cubicBezTo>
                    <a:pt x="-975" y="16570"/>
                    <a:pt x="-4575" y="8581"/>
                    <a:pt x="6225" y="2071"/>
                  </a:cubicBezTo>
                  <a:cubicBezTo>
                    <a:pt x="7125" y="1479"/>
                    <a:pt x="8925" y="592"/>
                    <a:pt x="10725" y="0"/>
                  </a:cubicBezTo>
                  <a:cubicBezTo>
                    <a:pt x="13425" y="888"/>
                    <a:pt x="13425" y="888"/>
                    <a:pt x="13425" y="888"/>
                  </a:cubicBezTo>
                  <a:cubicBezTo>
                    <a:pt x="12525" y="1479"/>
                    <a:pt x="10725" y="2071"/>
                    <a:pt x="9825" y="2663"/>
                  </a:cubicBezTo>
                  <a:cubicBezTo>
                    <a:pt x="-75" y="8581"/>
                    <a:pt x="3525" y="15978"/>
                    <a:pt x="17025" y="20712"/>
                  </a:cubicBezTo>
                  <a:lnTo>
                    <a:pt x="14325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2385443" y="910941"/>
              <a:ext cx="162721" cy="200308"/>
            </a:xfrm>
            <a:custGeom>
              <a:rect b="b" l="l" r="r" t="t"/>
              <a:pathLst>
                <a:path extrusionOk="0" h="21124" w="19676">
                  <a:moveTo>
                    <a:pt x="14400" y="21124"/>
                  </a:moveTo>
                  <a:cubicBezTo>
                    <a:pt x="13680" y="20277"/>
                    <a:pt x="13680" y="20277"/>
                    <a:pt x="13680" y="20277"/>
                  </a:cubicBezTo>
                  <a:cubicBezTo>
                    <a:pt x="15120" y="19430"/>
                    <a:pt x="16080" y="18371"/>
                    <a:pt x="17040" y="17100"/>
                  </a:cubicBezTo>
                  <a:cubicBezTo>
                    <a:pt x="20160" y="11806"/>
                    <a:pt x="18000" y="5242"/>
                    <a:pt x="12240" y="2277"/>
                  </a:cubicBezTo>
                  <a:cubicBezTo>
                    <a:pt x="8400" y="583"/>
                    <a:pt x="4080" y="583"/>
                    <a:pt x="480" y="2277"/>
                  </a:cubicBezTo>
                  <a:cubicBezTo>
                    <a:pt x="0" y="1430"/>
                    <a:pt x="0" y="1430"/>
                    <a:pt x="0" y="1430"/>
                  </a:cubicBezTo>
                  <a:cubicBezTo>
                    <a:pt x="3840" y="-476"/>
                    <a:pt x="8640" y="-476"/>
                    <a:pt x="12720" y="1430"/>
                  </a:cubicBezTo>
                  <a:cubicBezTo>
                    <a:pt x="19200" y="4606"/>
                    <a:pt x="21600" y="11806"/>
                    <a:pt x="18000" y="17524"/>
                  </a:cubicBezTo>
                  <a:cubicBezTo>
                    <a:pt x="17040" y="19006"/>
                    <a:pt x="15840" y="20065"/>
                    <a:pt x="14400" y="2112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1523206" y="3456322"/>
              <a:ext cx="272700" cy="335880"/>
            </a:xfrm>
            <a:custGeom>
              <a:rect b="b" l="l" r="r" t="t"/>
              <a:pathLst>
                <a:path extrusionOk="0" h="21600" w="21600">
                  <a:moveTo>
                    <a:pt x="20943" y="21600"/>
                  </a:moveTo>
                  <a:lnTo>
                    <a:pt x="0" y="382"/>
                  </a:lnTo>
                  <a:lnTo>
                    <a:pt x="563" y="0"/>
                  </a:lnTo>
                  <a:lnTo>
                    <a:pt x="21600" y="21218"/>
                  </a:lnTo>
                  <a:lnTo>
                    <a:pt x="20943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1215944" y="3459895"/>
              <a:ext cx="302508" cy="198882"/>
            </a:xfrm>
            <a:custGeom>
              <a:rect b="b" l="l" r="r" t="t"/>
              <a:pathLst>
                <a:path extrusionOk="0" h="21600" w="21600">
                  <a:moveTo>
                    <a:pt x="424" y="21600"/>
                  </a:moveTo>
                  <a:lnTo>
                    <a:pt x="0" y="20700"/>
                  </a:lnTo>
                  <a:lnTo>
                    <a:pt x="21176" y="0"/>
                  </a:lnTo>
                  <a:lnTo>
                    <a:pt x="21600" y="771"/>
                  </a:lnTo>
                  <a:lnTo>
                    <a:pt x="424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1436267" y="3428930"/>
              <a:ext cx="136944" cy="123876"/>
            </a:xfrm>
            <a:custGeom>
              <a:rect b="b" l="l" r="r" t="t"/>
              <a:pathLst>
                <a:path extrusionOk="0" h="21600" w="21600">
                  <a:moveTo>
                    <a:pt x="13148" y="21600"/>
                  </a:moveTo>
                  <a:cubicBezTo>
                    <a:pt x="9704" y="21600"/>
                    <a:pt x="6574" y="20206"/>
                    <a:pt x="4070" y="17768"/>
                  </a:cubicBezTo>
                  <a:cubicBezTo>
                    <a:pt x="1565" y="14981"/>
                    <a:pt x="313" y="11497"/>
                    <a:pt x="0" y="7665"/>
                  </a:cubicBezTo>
                  <a:cubicBezTo>
                    <a:pt x="0" y="4877"/>
                    <a:pt x="626" y="2090"/>
                    <a:pt x="1878" y="0"/>
                  </a:cubicBezTo>
                  <a:cubicBezTo>
                    <a:pt x="2817" y="348"/>
                    <a:pt x="2817" y="348"/>
                    <a:pt x="2817" y="348"/>
                  </a:cubicBezTo>
                  <a:cubicBezTo>
                    <a:pt x="1565" y="2439"/>
                    <a:pt x="939" y="5226"/>
                    <a:pt x="939" y="7665"/>
                  </a:cubicBezTo>
                  <a:cubicBezTo>
                    <a:pt x="1252" y="11148"/>
                    <a:pt x="2504" y="14632"/>
                    <a:pt x="4696" y="17071"/>
                  </a:cubicBezTo>
                  <a:cubicBezTo>
                    <a:pt x="7200" y="19510"/>
                    <a:pt x="10017" y="20555"/>
                    <a:pt x="13461" y="20555"/>
                  </a:cubicBezTo>
                  <a:cubicBezTo>
                    <a:pt x="16278" y="20555"/>
                    <a:pt x="18783" y="19161"/>
                    <a:pt x="20974" y="17419"/>
                  </a:cubicBezTo>
                  <a:cubicBezTo>
                    <a:pt x="21600" y="18116"/>
                    <a:pt x="21600" y="18116"/>
                    <a:pt x="21600" y="18116"/>
                  </a:cubicBezTo>
                  <a:cubicBezTo>
                    <a:pt x="19409" y="20206"/>
                    <a:pt x="16278" y="21600"/>
                    <a:pt x="13461" y="21600"/>
                  </a:cubicBezTo>
                  <a:cubicBezTo>
                    <a:pt x="13148" y="21600"/>
                    <a:pt x="13148" y="21600"/>
                    <a:pt x="13148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1470804" y="3387245"/>
              <a:ext cx="116694" cy="41688"/>
            </a:xfrm>
            <a:custGeom>
              <a:rect b="b" l="l" r="r" t="t"/>
              <a:pathLst>
                <a:path extrusionOk="0" h="21600" w="21600">
                  <a:moveTo>
                    <a:pt x="20868" y="21600"/>
                  </a:moveTo>
                  <a:cubicBezTo>
                    <a:pt x="17939" y="9257"/>
                    <a:pt x="13546" y="3086"/>
                    <a:pt x="8420" y="3086"/>
                  </a:cubicBezTo>
                  <a:cubicBezTo>
                    <a:pt x="5858" y="4114"/>
                    <a:pt x="2929" y="6171"/>
                    <a:pt x="732" y="11314"/>
                  </a:cubicBezTo>
                  <a:cubicBezTo>
                    <a:pt x="0" y="8229"/>
                    <a:pt x="0" y="8229"/>
                    <a:pt x="0" y="8229"/>
                  </a:cubicBezTo>
                  <a:cubicBezTo>
                    <a:pt x="2563" y="3086"/>
                    <a:pt x="5492" y="1029"/>
                    <a:pt x="8420" y="0"/>
                  </a:cubicBezTo>
                  <a:cubicBezTo>
                    <a:pt x="13912" y="0"/>
                    <a:pt x="18671" y="7200"/>
                    <a:pt x="21600" y="19543"/>
                  </a:cubicBezTo>
                  <a:lnTo>
                    <a:pt x="20868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1413640" y="3358662"/>
              <a:ext cx="121500" cy="85752"/>
            </a:xfrm>
            <a:custGeom>
              <a:rect b="b" l="l" r="r" t="t"/>
              <a:pathLst>
                <a:path extrusionOk="0" h="21600" w="21600">
                  <a:moveTo>
                    <a:pt x="1770" y="21600"/>
                  </a:moveTo>
                  <a:cubicBezTo>
                    <a:pt x="0" y="20595"/>
                    <a:pt x="0" y="20595"/>
                    <a:pt x="0" y="20595"/>
                  </a:cubicBezTo>
                  <a:cubicBezTo>
                    <a:pt x="2125" y="9042"/>
                    <a:pt x="9915" y="502"/>
                    <a:pt x="18413" y="0"/>
                  </a:cubicBezTo>
                  <a:cubicBezTo>
                    <a:pt x="19475" y="0"/>
                    <a:pt x="20538" y="0"/>
                    <a:pt x="21600" y="0"/>
                  </a:cubicBezTo>
                  <a:cubicBezTo>
                    <a:pt x="21246" y="2512"/>
                    <a:pt x="21246" y="2512"/>
                    <a:pt x="21246" y="2512"/>
                  </a:cubicBezTo>
                  <a:cubicBezTo>
                    <a:pt x="20538" y="2512"/>
                    <a:pt x="19475" y="2512"/>
                    <a:pt x="18413" y="2512"/>
                  </a:cubicBezTo>
                  <a:cubicBezTo>
                    <a:pt x="10623" y="2512"/>
                    <a:pt x="3541" y="10549"/>
                    <a:pt x="1770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1480332" y="3372953"/>
              <a:ext cx="151695" cy="207252"/>
            </a:xfrm>
            <a:custGeom>
              <a:rect b="b" l="l" r="r" t="t"/>
              <a:pathLst>
                <a:path extrusionOk="0" h="21600" w="21328">
                  <a:moveTo>
                    <a:pt x="5610" y="21600"/>
                  </a:moveTo>
                  <a:cubicBezTo>
                    <a:pt x="3647" y="21600"/>
                    <a:pt x="1683" y="21185"/>
                    <a:pt x="0" y="20769"/>
                  </a:cubicBezTo>
                  <a:cubicBezTo>
                    <a:pt x="281" y="19731"/>
                    <a:pt x="281" y="19731"/>
                    <a:pt x="281" y="19731"/>
                  </a:cubicBezTo>
                  <a:cubicBezTo>
                    <a:pt x="2244" y="20354"/>
                    <a:pt x="3927" y="20562"/>
                    <a:pt x="5891" y="20562"/>
                  </a:cubicBezTo>
                  <a:cubicBezTo>
                    <a:pt x="14026" y="20354"/>
                    <a:pt x="20197" y="15369"/>
                    <a:pt x="19917" y="9554"/>
                  </a:cubicBezTo>
                  <a:cubicBezTo>
                    <a:pt x="19636" y="6023"/>
                    <a:pt x="17112" y="2700"/>
                    <a:pt x="13184" y="831"/>
                  </a:cubicBezTo>
                  <a:cubicBezTo>
                    <a:pt x="13745" y="0"/>
                    <a:pt x="13745" y="0"/>
                    <a:pt x="13745" y="0"/>
                  </a:cubicBezTo>
                  <a:cubicBezTo>
                    <a:pt x="18234" y="2077"/>
                    <a:pt x="21039" y="5608"/>
                    <a:pt x="21319" y="9554"/>
                  </a:cubicBezTo>
                  <a:cubicBezTo>
                    <a:pt x="21600" y="15992"/>
                    <a:pt x="14587" y="21392"/>
                    <a:pt x="6171" y="21600"/>
                  </a:cubicBezTo>
                  <a:cubicBezTo>
                    <a:pt x="5891" y="21600"/>
                    <a:pt x="5610" y="21600"/>
                    <a:pt x="5610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10093175" y="2297493"/>
              <a:ext cx="354888" cy="283446"/>
            </a:xfrm>
            <a:custGeom>
              <a:rect b="b" l="l" r="r" t="t"/>
              <a:pathLst>
                <a:path extrusionOk="0" h="21600" w="21600">
                  <a:moveTo>
                    <a:pt x="21239" y="21600"/>
                  </a:moveTo>
                  <a:lnTo>
                    <a:pt x="0" y="633"/>
                  </a:lnTo>
                  <a:lnTo>
                    <a:pt x="361" y="0"/>
                  </a:lnTo>
                  <a:lnTo>
                    <a:pt x="21600" y="21148"/>
                  </a:lnTo>
                  <a:lnTo>
                    <a:pt x="21239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10370663" y="2553555"/>
              <a:ext cx="146348" cy="115087"/>
            </a:xfrm>
            <a:custGeom>
              <a:rect b="b" l="l" r="r" t="t"/>
              <a:pathLst>
                <a:path extrusionOk="0" h="20868" w="21233">
                  <a:moveTo>
                    <a:pt x="9049" y="20868"/>
                  </a:moveTo>
                  <a:cubicBezTo>
                    <a:pt x="7881" y="20868"/>
                    <a:pt x="6714" y="20502"/>
                    <a:pt x="5546" y="20136"/>
                  </a:cubicBezTo>
                  <a:cubicBezTo>
                    <a:pt x="3503" y="19403"/>
                    <a:pt x="1459" y="17573"/>
                    <a:pt x="0" y="15376"/>
                  </a:cubicBezTo>
                  <a:cubicBezTo>
                    <a:pt x="584" y="15010"/>
                    <a:pt x="584" y="15010"/>
                    <a:pt x="584" y="15010"/>
                  </a:cubicBezTo>
                  <a:cubicBezTo>
                    <a:pt x="2043" y="16841"/>
                    <a:pt x="3795" y="18305"/>
                    <a:pt x="5838" y="19037"/>
                  </a:cubicBezTo>
                  <a:cubicBezTo>
                    <a:pt x="11676" y="21600"/>
                    <a:pt x="18097" y="17207"/>
                    <a:pt x="19849" y="9885"/>
                  </a:cubicBezTo>
                  <a:cubicBezTo>
                    <a:pt x="20724" y="6956"/>
                    <a:pt x="20432" y="3295"/>
                    <a:pt x="19557" y="366"/>
                  </a:cubicBezTo>
                  <a:cubicBezTo>
                    <a:pt x="20141" y="0"/>
                    <a:pt x="20141" y="0"/>
                    <a:pt x="20141" y="0"/>
                  </a:cubicBezTo>
                  <a:cubicBezTo>
                    <a:pt x="21308" y="3295"/>
                    <a:pt x="21600" y="6956"/>
                    <a:pt x="20724" y="10251"/>
                  </a:cubicBezTo>
                  <a:cubicBezTo>
                    <a:pt x="18973" y="16841"/>
                    <a:pt x="14303" y="20868"/>
                    <a:pt x="9049" y="2086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10350715" y="2505916"/>
              <a:ext cx="64013" cy="102438"/>
            </a:xfrm>
            <a:custGeom>
              <a:rect b="b" l="l" r="r" t="t"/>
              <a:pathLst>
                <a:path extrusionOk="0" h="21600" w="21109">
                  <a:moveTo>
                    <a:pt x="1473" y="21600"/>
                  </a:moveTo>
                  <a:cubicBezTo>
                    <a:pt x="-491" y="18277"/>
                    <a:pt x="-491" y="14538"/>
                    <a:pt x="1473" y="11215"/>
                  </a:cubicBezTo>
                  <a:cubicBezTo>
                    <a:pt x="4091" y="5815"/>
                    <a:pt x="11291" y="1246"/>
                    <a:pt x="20454" y="0"/>
                  </a:cubicBezTo>
                  <a:cubicBezTo>
                    <a:pt x="21109" y="1246"/>
                    <a:pt x="21109" y="1246"/>
                    <a:pt x="21109" y="1246"/>
                  </a:cubicBezTo>
                  <a:cubicBezTo>
                    <a:pt x="12600" y="2492"/>
                    <a:pt x="6054" y="6646"/>
                    <a:pt x="3436" y="11631"/>
                  </a:cubicBezTo>
                  <a:cubicBezTo>
                    <a:pt x="1473" y="14954"/>
                    <a:pt x="1473" y="17862"/>
                    <a:pt x="3436" y="21185"/>
                  </a:cubicBezTo>
                  <a:lnTo>
                    <a:pt x="1473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10321302" y="2535690"/>
              <a:ext cx="52943" cy="141750"/>
            </a:xfrm>
            <a:custGeom>
              <a:rect b="b" l="l" r="r" t="t"/>
              <a:pathLst>
                <a:path extrusionOk="0" h="21600" w="18463">
                  <a:moveTo>
                    <a:pt x="16438" y="21600"/>
                  </a:moveTo>
                  <a:cubicBezTo>
                    <a:pt x="2938" y="17341"/>
                    <a:pt x="-3137" y="9431"/>
                    <a:pt x="1588" y="2434"/>
                  </a:cubicBezTo>
                  <a:cubicBezTo>
                    <a:pt x="2263" y="1521"/>
                    <a:pt x="2938" y="608"/>
                    <a:pt x="3613" y="0"/>
                  </a:cubicBezTo>
                  <a:cubicBezTo>
                    <a:pt x="6313" y="608"/>
                    <a:pt x="6313" y="608"/>
                    <a:pt x="6313" y="608"/>
                  </a:cubicBezTo>
                  <a:cubicBezTo>
                    <a:pt x="5638" y="1217"/>
                    <a:pt x="4963" y="2130"/>
                    <a:pt x="4963" y="2738"/>
                  </a:cubicBezTo>
                  <a:cubicBezTo>
                    <a:pt x="238" y="9431"/>
                    <a:pt x="5638" y="16428"/>
                    <a:pt x="18463" y="20383"/>
                  </a:cubicBezTo>
                  <a:lnTo>
                    <a:pt x="16438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10362327" y="2471928"/>
              <a:ext cx="182493" cy="184064"/>
            </a:xfrm>
            <a:custGeom>
              <a:rect b="b" l="l" r="r" t="t"/>
              <a:pathLst>
                <a:path extrusionOk="0" h="20863" w="21214">
                  <a:moveTo>
                    <a:pt x="18116" y="20863"/>
                  </a:moveTo>
                  <a:cubicBezTo>
                    <a:pt x="17419" y="20181"/>
                    <a:pt x="17419" y="20181"/>
                    <a:pt x="17419" y="20181"/>
                  </a:cubicBezTo>
                  <a:cubicBezTo>
                    <a:pt x="18348" y="19044"/>
                    <a:pt x="19045" y="17680"/>
                    <a:pt x="19510" y="16088"/>
                  </a:cubicBezTo>
                  <a:cubicBezTo>
                    <a:pt x="20439" y="13132"/>
                    <a:pt x="20206" y="10177"/>
                    <a:pt x="18813" y="7448"/>
                  </a:cubicBezTo>
                  <a:cubicBezTo>
                    <a:pt x="17187" y="4492"/>
                    <a:pt x="14865" y="2674"/>
                    <a:pt x="11845" y="1764"/>
                  </a:cubicBezTo>
                  <a:cubicBezTo>
                    <a:pt x="7897" y="400"/>
                    <a:pt x="3716" y="1309"/>
                    <a:pt x="697" y="3810"/>
                  </a:cubicBezTo>
                  <a:cubicBezTo>
                    <a:pt x="0" y="2901"/>
                    <a:pt x="0" y="2901"/>
                    <a:pt x="0" y="2901"/>
                  </a:cubicBezTo>
                  <a:cubicBezTo>
                    <a:pt x="3252" y="172"/>
                    <a:pt x="7897" y="-737"/>
                    <a:pt x="12077" y="627"/>
                  </a:cubicBezTo>
                  <a:cubicBezTo>
                    <a:pt x="15329" y="1537"/>
                    <a:pt x="18116" y="3810"/>
                    <a:pt x="19742" y="6766"/>
                  </a:cubicBezTo>
                  <a:cubicBezTo>
                    <a:pt x="21368" y="9949"/>
                    <a:pt x="21600" y="13360"/>
                    <a:pt x="20671" y="16543"/>
                  </a:cubicBezTo>
                  <a:cubicBezTo>
                    <a:pt x="20206" y="18135"/>
                    <a:pt x="19277" y="19726"/>
                    <a:pt x="18116" y="2086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452101" y="709910"/>
              <a:ext cx="157194" cy="868212"/>
            </a:xfrm>
            <a:custGeom>
              <a:rect b="b" l="l" r="r" t="t"/>
              <a:pathLst>
                <a:path extrusionOk="0" h="21600" w="21600">
                  <a:moveTo>
                    <a:pt x="1462" y="21600"/>
                  </a:moveTo>
                  <a:lnTo>
                    <a:pt x="0" y="21600"/>
                  </a:lnTo>
                  <a:lnTo>
                    <a:pt x="20463" y="0"/>
                  </a:lnTo>
                  <a:lnTo>
                    <a:pt x="21600" y="30"/>
                  </a:lnTo>
                  <a:lnTo>
                    <a:pt x="1462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148412" y="1193450"/>
              <a:ext cx="136944" cy="403758"/>
            </a:xfrm>
            <a:custGeom>
              <a:rect b="b" l="l" r="r" t="t"/>
              <a:pathLst>
                <a:path extrusionOk="0" h="21600" w="21600">
                  <a:moveTo>
                    <a:pt x="20110" y="21600"/>
                  </a:moveTo>
                  <a:lnTo>
                    <a:pt x="0" y="254"/>
                  </a:lnTo>
                  <a:lnTo>
                    <a:pt x="1676" y="0"/>
                  </a:lnTo>
                  <a:lnTo>
                    <a:pt x="21600" y="21346"/>
                  </a:lnTo>
                  <a:lnTo>
                    <a:pt x="20110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5291325" y="2711956"/>
              <a:ext cx="28566" cy="254880"/>
            </a:xfrm>
            <a:custGeom>
              <a:rect b="b" l="l" r="r" t="t"/>
              <a:pathLst>
                <a:path extrusionOk="0" h="21600" w="21600">
                  <a:moveTo>
                    <a:pt x="7776" y="21600"/>
                  </a:moveTo>
                  <a:lnTo>
                    <a:pt x="0" y="21600"/>
                  </a:lnTo>
                  <a:lnTo>
                    <a:pt x="16416" y="0"/>
                  </a:lnTo>
                  <a:lnTo>
                    <a:pt x="21600" y="0"/>
                  </a:lnTo>
                  <a:lnTo>
                    <a:pt x="7776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8247226" y="519352"/>
              <a:ext cx="522828" cy="219132"/>
            </a:xfrm>
            <a:custGeom>
              <a:rect b="b" l="l" r="r" t="t"/>
              <a:pathLst>
                <a:path extrusionOk="0" h="21600" w="21600">
                  <a:moveTo>
                    <a:pt x="21453" y="21600"/>
                  </a:moveTo>
                  <a:lnTo>
                    <a:pt x="0" y="817"/>
                  </a:lnTo>
                  <a:lnTo>
                    <a:pt x="196" y="0"/>
                  </a:lnTo>
                  <a:lnTo>
                    <a:pt x="21600" y="20783"/>
                  </a:lnTo>
                  <a:lnTo>
                    <a:pt x="21453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8776001" y="507442"/>
              <a:ext cx="670518" cy="238194"/>
            </a:xfrm>
            <a:custGeom>
              <a:rect b="b" l="l" r="r" t="t"/>
              <a:pathLst>
                <a:path extrusionOk="0" h="21600" w="21600">
                  <a:moveTo>
                    <a:pt x="115" y="21600"/>
                  </a:moveTo>
                  <a:lnTo>
                    <a:pt x="0" y="20955"/>
                  </a:lnTo>
                  <a:lnTo>
                    <a:pt x="21447" y="0"/>
                  </a:lnTo>
                  <a:lnTo>
                    <a:pt x="21600" y="752"/>
                  </a:lnTo>
                  <a:lnTo>
                    <a:pt x="115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8686681" y="700382"/>
              <a:ext cx="136944" cy="125064"/>
            </a:xfrm>
            <a:custGeom>
              <a:rect b="b" l="l" r="r" t="t"/>
              <a:pathLst>
                <a:path extrusionOk="0" h="21600" w="21600">
                  <a:moveTo>
                    <a:pt x="12835" y="21600"/>
                  </a:moveTo>
                  <a:cubicBezTo>
                    <a:pt x="9704" y="21600"/>
                    <a:pt x="6574" y="20229"/>
                    <a:pt x="4070" y="17486"/>
                  </a:cubicBezTo>
                  <a:cubicBezTo>
                    <a:pt x="1565" y="15086"/>
                    <a:pt x="0" y="11657"/>
                    <a:pt x="0" y="7886"/>
                  </a:cubicBezTo>
                  <a:cubicBezTo>
                    <a:pt x="0" y="5143"/>
                    <a:pt x="626" y="2400"/>
                    <a:pt x="1878" y="0"/>
                  </a:cubicBezTo>
                  <a:cubicBezTo>
                    <a:pt x="2504" y="686"/>
                    <a:pt x="2504" y="686"/>
                    <a:pt x="2504" y="686"/>
                  </a:cubicBezTo>
                  <a:cubicBezTo>
                    <a:pt x="1565" y="2743"/>
                    <a:pt x="939" y="5143"/>
                    <a:pt x="939" y="7543"/>
                  </a:cubicBezTo>
                  <a:cubicBezTo>
                    <a:pt x="939" y="11314"/>
                    <a:pt x="2504" y="14400"/>
                    <a:pt x="4696" y="16800"/>
                  </a:cubicBezTo>
                  <a:cubicBezTo>
                    <a:pt x="6887" y="19200"/>
                    <a:pt x="10017" y="20571"/>
                    <a:pt x="13148" y="20571"/>
                  </a:cubicBezTo>
                  <a:cubicBezTo>
                    <a:pt x="15965" y="20229"/>
                    <a:pt x="18783" y="19200"/>
                    <a:pt x="20974" y="17143"/>
                  </a:cubicBezTo>
                  <a:cubicBezTo>
                    <a:pt x="21600" y="17829"/>
                    <a:pt x="21600" y="17829"/>
                    <a:pt x="21600" y="17829"/>
                  </a:cubicBezTo>
                  <a:cubicBezTo>
                    <a:pt x="19096" y="20229"/>
                    <a:pt x="16278" y="21257"/>
                    <a:pt x="13461" y="21600"/>
                  </a:cubicBezTo>
                  <a:cubicBezTo>
                    <a:pt x="13148" y="21600"/>
                    <a:pt x="13148" y="21600"/>
                    <a:pt x="12835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8720027" y="661079"/>
              <a:ext cx="116694" cy="38124"/>
            </a:xfrm>
            <a:custGeom>
              <a:rect b="b" l="l" r="r" t="t"/>
              <a:pathLst>
                <a:path extrusionOk="0" h="21600" w="21600">
                  <a:moveTo>
                    <a:pt x="20502" y="21600"/>
                  </a:moveTo>
                  <a:cubicBezTo>
                    <a:pt x="17939" y="9720"/>
                    <a:pt x="13546" y="3240"/>
                    <a:pt x="8420" y="3240"/>
                  </a:cubicBezTo>
                  <a:cubicBezTo>
                    <a:pt x="5858" y="3240"/>
                    <a:pt x="2929" y="6480"/>
                    <a:pt x="732" y="1080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2563" y="3240"/>
                    <a:pt x="5492" y="0"/>
                    <a:pt x="8420" y="0"/>
                  </a:cubicBezTo>
                  <a:cubicBezTo>
                    <a:pt x="13912" y="0"/>
                    <a:pt x="18671" y="7560"/>
                    <a:pt x="21600" y="2052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8664053" y="628923"/>
              <a:ext cx="121500" cy="85752"/>
            </a:xfrm>
            <a:custGeom>
              <a:rect b="b" l="l" r="r" t="t"/>
              <a:pathLst>
                <a:path extrusionOk="0" h="21600" w="21600">
                  <a:moveTo>
                    <a:pt x="1416" y="21600"/>
                  </a:moveTo>
                  <a:cubicBezTo>
                    <a:pt x="0" y="21098"/>
                    <a:pt x="0" y="21098"/>
                    <a:pt x="0" y="21098"/>
                  </a:cubicBezTo>
                  <a:cubicBezTo>
                    <a:pt x="2125" y="9042"/>
                    <a:pt x="9915" y="502"/>
                    <a:pt x="18413" y="0"/>
                  </a:cubicBezTo>
                  <a:cubicBezTo>
                    <a:pt x="19475" y="0"/>
                    <a:pt x="20538" y="502"/>
                    <a:pt x="21600" y="502"/>
                  </a:cubicBezTo>
                  <a:cubicBezTo>
                    <a:pt x="21246" y="3014"/>
                    <a:pt x="21246" y="3014"/>
                    <a:pt x="21246" y="3014"/>
                  </a:cubicBezTo>
                  <a:cubicBezTo>
                    <a:pt x="20184" y="2512"/>
                    <a:pt x="19475" y="2512"/>
                    <a:pt x="18413" y="2512"/>
                  </a:cubicBezTo>
                  <a:cubicBezTo>
                    <a:pt x="10623" y="3014"/>
                    <a:pt x="3541" y="11051"/>
                    <a:pt x="1416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8728364" y="647979"/>
              <a:ext cx="152442" cy="207252"/>
            </a:xfrm>
            <a:custGeom>
              <a:rect b="b" l="l" r="r" t="t"/>
              <a:pathLst>
                <a:path extrusionOk="0" h="21600" w="21600">
                  <a:moveTo>
                    <a:pt x="5891" y="21600"/>
                  </a:moveTo>
                  <a:cubicBezTo>
                    <a:pt x="3927" y="21600"/>
                    <a:pt x="1964" y="21390"/>
                    <a:pt x="0" y="20971"/>
                  </a:cubicBezTo>
                  <a:cubicBezTo>
                    <a:pt x="561" y="19922"/>
                    <a:pt x="561" y="19922"/>
                    <a:pt x="561" y="19922"/>
                  </a:cubicBezTo>
                  <a:cubicBezTo>
                    <a:pt x="2525" y="20551"/>
                    <a:pt x="4208" y="20761"/>
                    <a:pt x="6171" y="20551"/>
                  </a:cubicBezTo>
                  <a:cubicBezTo>
                    <a:pt x="10099" y="20551"/>
                    <a:pt x="13465" y="19293"/>
                    <a:pt x="16270" y="17196"/>
                  </a:cubicBezTo>
                  <a:cubicBezTo>
                    <a:pt x="18795" y="15309"/>
                    <a:pt x="20197" y="12583"/>
                    <a:pt x="20197" y="9647"/>
                  </a:cubicBezTo>
                  <a:cubicBezTo>
                    <a:pt x="19917" y="6082"/>
                    <a:pt x="17392" y="2726"/>
                    <a:pt x="13184" y="839"/>
                  </a:cubicBezTo>
                  <a:cubicBezTo>
                    <a:pt x="14026" y="0"/>
                    <a:pt x="14026" y="0"/>
                    <a:pt x="14026" y="0"/>
                  </a:cubicBezTo>
                  <a:cubicBezTo>
                    <a:pt x="18514" y="2097"/>
                    <a:pt x="21319" y="5662"/>
                    <a:pt x="21600" y="9647"/>
                  </a:cubicBezTo>
                  <a:cubicBezTo>
                    <a:pt x="21600" y="16148"/>
                    <a:pt x="14868" y="21390"/>
                    <a:pt x="6171" y="21600"/>
                  </a:cubicBezTo>
                  <a:cubicBezTo>
                    <a:pt x="6171" y="21600"/>
                    <a:pt x="5891" y="21600"/>
                    <a:pt x="5891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690742" y="234707"/>
              <a:ext cx="173880" cy="183438"/>
            </a:xfrm>
            <a:custGeom>
              <a:rect b="b" l="l" r="r" t="t"/>
              <a:pathLst>
                <a:path extrusionOk="0" h="21600" w="21600">
                  <a:moveTo>
                    <a:pt x="21600" y="19487"/>
                  </a:moveTo>
                  <a:cubicBezTo>
                    <a:pt x="15218" y="6339"/>
                    <a:pt x="15218" y="6339"/>
                    <a:pt x="15218" y="6339"/>
                  </a:cubicBezTo>
                  <a:cubicBezTo>
                    <a:pt x="15218" y="5870"/>
                    <a:pt x="15218" y="3052"/>
                    <a:pt x="15218" y="939"/>
                  </a:cubicBezTo>
                  <a:cubicBezTo>
                    <a:pt x="15709" y="939"/>
                    <a:pt x="15709" y="939"/>
                    <a:pt x="15709" y="939"/>
                  </a:cubicBezTo>
                  <a:cubicBezTo>
                    <a:pt x="15709" y="0"/>
                    <a:pt x="15709" y="0"/>
                    <a:pt x="15709" y="0"/>
                  </a:cubicBezTo>
                  <a:cubicBezTo>
                    <a:pt x="5891" y="0"/>
                    <a:pt x="5891" y="0"/>
                    <a:pt x="5891" y="0"/>
                  </a:cubicBezTo>
                  <a:cubicBezTo>
                    <a:pt x="5891" y="939"/>
                    <a:pt x="5891" y="939"/>
                    <a:pt x="5891" y="939"/>
                  </a:cubicBezTo>
                  <a:cubicBezTo>
                    <a:pt x="6382" y="939"/>
                    <a:pt x="6382" y="939"/>
                    <a:pt x="6382" y="939"/>
                  </a:cubicBezTo>
                  <a:cubicBezTo>
                    <a:pt x="6382" y="6339"/>
                    <a:pt x="6382" y="6339"/>
                    <a:pt x="6382" y="6339"/>
                  </a:cubicBezTo>
                  <a:cubicBezTo>
                    <a:pt x="0" y="19487"/>
                    <a:pt x="0" y="19487"/>
                    <a:pt x="0" y="19487"/>
                  </a:cubicBezTo>
                  <a:cubicBezTo>
                    <a:pt x="0" y="19957"/>
                    <a:pt x="0" y="20426"/>
                    <a:pt x="245" y="20896"/>
                  </a:cubicBezTo>
                  <a:cubicBezTo>
                    <a:pt x="736" y="21365"/>
                    <a:pt x="1227" y="21600"/>
                    <a:pt x="1718" y="21600"/>
                  </a:cubicBezTo>
                  <a:cubicBezTo>
                    <a:pt x="19882" y="21600"/>
                    <a:pt x="19882" y="21600"/>
                    <a:pt x="19882" y="21600"/>
                  </a:cubicBezTo>
                  <a:cubicBezTo>
                    <a:pt x="20373" y="21600"/>
                    <a:pt x="20864" y="21365"/>
                    <a:pt x="21355" y="20896"/>
                  </a:cubicBezTo>
                  <a:cubicBezTo>
                    <a:pt x="21600" y="20426"/>
                    <a:pt x="21600" y="19957"/>
                    <a:pt x="21600" y="19487"/>
                  </a:cubicBezTo>
                  <a:close/>
                  <a:moveTo>
                    <a:pt x="13500" y="18313"/>
                  </a:moveTo>
                  <a:cubicBezTo>
                    <a:pt x="13009" y="18313"/>
                    <a:pt x="12518" y="18078"/>
                    <a:pt x="12518" y="17374"/>
                  </a:cubicBezTo>
                  <a:cubicBezTo>
                    <a:pt x="12518" y="16904"/>
                    <a:pt x="13009" y="16435"/>
                    <a:pt x="13500" y="16435"/>
                  </a:cubicBezTo>
                  <a:cubicBezTo>
                    <a:pt x="13991" y="16435"/>
                    <a:pt x="14482" y="16904"/>
                    <a:pt x="14482" y="17374"/>
                  </a:cubicBezTo>
                  <a:cubicBezTo>
                    <a:pt x="14482" y="18078"/>
                    <a:pt x="13991" y="18313"/>
                    <a:pt x="13500" y="18313"/>
                  </a:cubicBezTo>
                  <a:close/>
                  <a:moveTo>
                    <a:pt x="12273" y="14322"/>
                  </a:moveTo>
                  <a:cubicBezTo>
                    <a:pt x="12273" y="15730"/>
                    <a:pt x="11291" y="16904"/>
                    <a:pt x="9818" y="16904"/>
                  </a:cubicBezTo>
                  <a:cubicBezTo>
                    <a:pt x="8345" y="16904"/>
                    <a:pt x="7118" y="15730"/>
                    <a:pt x="7118" y="14322"/>
                  </a:cubicBezTo>
                  <a:cubicBezTo>
                    <a:pt x="3682" y="14322"/>
                    <a:pt x="3682" y="14322"/>
                    <a:pt x="3682" y="14322"/>
                  </a:cubicBezTo>
                  <a:cubicBezTo>
                    <a:pt x="7364" y="6574"/>
                    <a:pt x="7364" y="6574"/>
                    <a:pt x="7364" y="6574"/>
                  </a:cubicBezTo>
                  <a:cubicBezTo>
                    <a:pt x="7364" y="939"/>
                    <a:pt x="7364" y="939"/>
                    <a:pt x="7364" y="939"/>
                  </a:cubicBezTo>
                  <a:cubicBezTo>
                    <a:pt x="14236" y="939"/>
                    <a:pt x="14236" y="939"/>
                    <a:pt x="14236" y="939"/>
                  </a:cubicBezTo>
                  <a:cubicBezTo>
                    <a:pt x="13991" y="4461"/>
                    <a:pt x="14236" y="5870"/>
                    <a:pt x="14236" y="6339"/>
                  </a:cubicBezTo>
                  <a:cubicBezTo>
                    <a:pt x="10555" y="6339"/>
                    <a:pt x="10555" y="6339"/>
                    <a:pt x="10555" y="6339"/>
                  </a:cubicBezTo>
                  <a:cubicBezTo>
                    <a:pt x="10555" y="7278"/>
                    <a:pt x="10555" y="7278"/>
                    <a:pt x="10555" y="7278"/>
                  </a:cubicBezTo>
                  <a:cubicBezTo>
                    <a:pt x="14482" y="7278"/>
                    <a:pt x="14482" y="7278"/>
                    <a:pt x="14482" y="7278"/>
                  </a:cubicBezTo>
                  <a:cubicBezTo>
                    <a:pt x="14973" y="8452"/>
                    <a:pt x="14973" y="8452"/>
                    <a:pt x="14973" y="8452"/>
                  </a:cubicBezTo>
                  <a:cubicBezTo>
                    <a:pt x="11291" y="8452"/>
                    <a:pt x="11291" y="8452"/>
                    <a:pt x="11291" y="8452"/>
                  </a:cubicBezTo>
                  <a:cubicBezTo>
                    <a:pt x="11291" y="9391"/>
                    <a:pt x="11291" y="9391"/>
                    <a:pt x="11291" y="9391"/>
                  </a:cubicBezTo>
                  <a:cubicBezTo>
                    <a:pt x="15464" y="9391"/>
                    <a:pt x="15464" y="9391"/>
                    <a:pt x="15464" y="9391"/>
                  </a:cubicBezTo>
                  <a:cubicBezTo>
                    <a:pt x="15464" y="9157"/>
                    <a:pt x="15464" y="9157"/>
                    <a:pt x="15464" y="9157"/>
                  </a:cubicBezTo>
                  <a:cubicBezTo>
                    <a:pt x="15955" y="10330"/>
                    <a:pt x="15955" y="10330"/>
                    <a:pt x="15955" y="10330"/>
                  </a:cubicBezTo>
                  <a:cubicBezTo>
                    <a:pt x="12273" y="10330"/>
                    <a:pt x="12273" y="10330"/>
                    <a:pt x="12273" y="10330"/>
                  </a:cubicBezTo>
                  <a:cubicBezTo>
                    <a:pt x="12273" y="11270"/>
                    <a:pt x="12273" y="11270"/>
                    <a:pt x="12273" y="11270"/>
                  </a:cubicBezTo>
                  <a:cubicBezTo>
                    <a:pt x="16445" y="11270"/>
                    <a:pt x="16445" y="11270"/>
                    <a:pt x="16445" y="11270"/>
                  </a:cubicBezTo>
                  <a:cubicBezTo>
                    <a:pt x="16445" y="11270"/>
                    <a:pt x="16445" y="11270"/>
                    <a:pt x="16445" y="11270"/>
                  </a:cubicBezTo>
                  <a:cubicBezTo>
                    <a:pt x="17918" y="14322"/>
                    <a:pt x="17918" y="14322"/>
                    <a:pt x="17918" y="14322"/>
                  </a:cubicBezTo>
                  <a:lnTo>
                    <a:pt x="12273" y="1432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6901889" y="2743090"/>
              <a:ext cx="105613" cy="106875"/>
            </a:xfrm>
            <a:custGeom>
              <a:rect b="b" l="l" r="r" t="t"/>
              <a:pathLst>
                <a:path extrusionOk="0" h="19379" w="19549">
                  <a:moveTo>
                    <a:pt x="2702" y="16169"/>
                  </a:moveTo>
                  <a:cubicBezTo>
                    <a:pt x="-959" y="12209"/>
                    <a:pt x="-959" y="6449"/>
                    <a:pt x="3068" y="2489"/>
                  </a:cubicBezTo>
                  <a:cubicBezTo>
                    <a:pt x="7095" y="-1111"/>
                    <a:pt x="13319" y="-751"/>
                    <a:pt x="16980" y="3209"/>
                  </a:cubicBezTo>
                  <a:cubicBezTo>
                    <a:pt x="20641" y="7169"/>
                    <a:pt x="20275" y="12929"/>
                    <a:pt x="16614" y="16889"/>
                  </a:cubicBezTo>
                  <a:cubicBezTo>
                    <a:pt x="12587" y="20489"/>
                    <a:pt x="6363" y="20129"/>
                    <a:pt x="2702" y="16169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9496458" y="3027509"/>
              <a:ext cx="107279" cy="106269"/>
            </a:xfrm>
            <a:custGeom>
              <a:rect b="b" l="l" r="r" t="t"/>
              <a:pathLst>
                <a:path extrusionOk="0" h="19269" w="19461">
                  <a:moveTo>
                    <a:pt x="19091" y="12611"/>
                  </a:moveTo>
                  <a:cubicBezTo>
                    <a:pt x="17291" y="17651"/>
                    <a:pt x="11891" y="20531"/>
                    <a:pt x="6851" y="18731"/>
                  </a:cubicBezTo>
                  <a:cubicBezTo>
                    <a:pt x="1811" y="17291"/>
                    <a:pt x="-1069" y="11891"/>
                    <a:pt x="371" y="6851"/>
                  </a:cubicBezTo>
                  <a:cubicBezTo>
                    <a:pt x="2171" y="1811"/>
                    <a:pt x="7571" y="-1069"/>
                    <a:pt x="12611" y="371"/>
                  </a:cubicBezTo>
                  <a:cubicBezTo>
                    <a:pt x="17651" y="2171"/>
                    <a:pt x="20531" y="7571"/>
                    <a:pt x="19091" y="12611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9697016" y="1364900"/>
              <a:ext cx="106301" cy="107302"/>
            </a:xfrm>
            <a:custGeom>
              <a:rect b="b" l="l" r="r" t="t"/>
              <a:pathLst>
                <a:path extrusionOk="0" h="18710" w="18898">
                  <a:moveTo>
                    <a:pt x="17775" y="13884"/>
                  </a:moveTo>
                  <a:cubicBezTo>
                    <a:pt x="15297" y="18413"/>
                    <a:pt x="9277" y="20155"/>
                    <a:pt x="4674" y="17368"/>
                  </a:cubicBezTo>
                  <a:cubicBezTo>
                    <a:pt x="424" y="14929"/>
                    <a:pt x="-1346" y="9355"/>
                    <a:pt x="1133" y="4826"/>
                  </a:cubicBezTo>
                  <a:cubicBezTo>
                    <a:pt x="3611" y="297"/>
                    <a:pt x="9277" y="-1445"/>
                    <a:pt x="13880" y="1342"/>
                  </a:cubicBezTo>
                  <a:cubicBezTo>
                    <a:pt x="18484" y="3781"/>
                    <a:pt x="20254" y="9355"/>
                    <a:pt x="17775" y="13884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3747692" y="3085820"/>
              <a:ext cx="106301" cy="107314"/>
            </a:xfrm>
            <a:custGeom>
              <a:rect b="b" l="l" r="r" t="t"/>
              <a:pathLst>
                <a:path extrusionOk="0" h="19078" w="18898">
                  <a:moveTo>
                    <a:pt x="14839" y="17515"/>
                  </a:moveTo>
                  <a:cubicBezTo>
                    <a:pt x="10589" y="20348"/>
                    <a:pt x="4570" y="19286"/>
                    <a:pt x="1737" y="14682"/>
                  </a:cubicBezTo>
                  <a:cubicBezTo>
                    <a:pt x="-1450" y="10433"/>
                    <a:pt x="-34" y="4414"/>
                    <a:pt x="4216" y="1581"/>
                  </a:cubicBezTo>
                  <a:cubicBezTo>
                    <a:pt x="8465" y="-1252"/>
                    <a:pt x="14484" y="-190"/>
                    <a:pt x="17317" y="4059"/>
                  </a:cubicBezTo>
                  <a:cubicBezTo>
                    <a:pt x="20150" y="8663"/>
                    <a:pt x="19088" y="14328"/>
                    <a:pt x="14839" y="17515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3812075" y="1216045"/>
              <a:ext cx="106164" cy="107279"/>
            </a:xfrm>
            <a:custGeom>
              <a:rect b="b" l="l" r="r" t="t"/>
              <a:pathLst>
                <a:path extrusionOk="0" h="20270" w="20270">
                  <a:moveTo>
                    <a:pt x="20180" y="11457"/>
                  </a:moveTo>
                  <a:cubicBezTo>
                    <a:pt x="19422" y="17142"/>
                    <a:pt x="14496" y="20931"/>
                    <a:pt x="8812" y="20173"/>
                  </a:cubicBezTo>
                  <a:cubicBezTo>
                    <a:pt x="3127" y="19415"/>
                    <a:pt x="-662" y="14489"/>
                    <a:pt x="96" y="8805"/>
                  </a:cubicBezTo>
                  <a:cubicBezTo>
                    <a:pt x="854" y="3499"/>
                    <a:pt x="5780" y="-669"/>
                    <a:pt x="11464" y="89"/>
                  </a:cubicBezTo>
                  <a:cubicBezTo>
                    <a:pt x="16770" y="847"/>
                    <a:pt x="20938" y="5773"/>
                    <a:pt x="20180" y="11457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1390506" y="56724"/>
              <a:ext cx="105812" cy="104665"/>
            </a:xfrm>
            <a:custGeom>
              <a:rect b="b" l="l" r="r" t="t"/>
              <a:pathLst>
                <a:path extrusionOk="0" h="20860" w="20860">
                  <a:moveTo>
                    <a:pt x="10626" y="20837"/>
                  </a:moveTo>
                  <a:cubicBezTo>
                    <a:pt x="5128" y="21230"/>
                    <a:pt x="23" y="16517"/>
                    <a:pt x="23" y="10626"/>
                  </a:cubicBezTo>
                  <a:cubicBezTo>
                    <a:pt x="-370" y="4735"/>
                    <a:pt x="4343" y="23"/>
                    <a:pt x="10234" y="23"/>
                  </a:cubicBezTo>
                  <a:cubicBezTo>
                    <a:pt x="16125" y="-370"/>
                    <a:pt x="20837" y="4343"/>
                    <a:pt x="20837" y="10234"/>
                  </a:cubicBezTo>
                  <a:cubicBezTo>
                    <a:pt x="21230" y="15732"/>
                    <a:pt x="16517" y="20837"/>
                    <a:pt x="10626" y="20837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7899413" y="3503725"/>
              <a:ext cx="106269" cy="105262"/>
            </a:xfrm>
            <a:custGeom>
              <a:rect b="b" l="l" r="r" t="t"/>
              <a:pathLst>
                <a:path extrusionOk="0" h="19484" w="19269">
                  <a:moveTo>
                    <a:pt x="18731" y="12488"/>
                  </a:moveTo>
                  <a:cubicBezTo>
                    <a:pt x="17291" y="17979"/>
                    <a:pt x="11891" y="20542"/>
                    <a:pt x="6851" y="19078"/>
                  </a:cubicBezTo>
                  <a:cubicBezTo>
                    <a:pt x="1811" y="17613"/>
                    <a:pt x="-1069" y="12122"/>
                    <a:pt x="371" y="6996"/>
                  </a:cubicBezTo>
                  <a:cubicBezTo>
                    <a:pt x="1811" y="1505"/>
                    <a:pt x="7211" y="-1058"/>
                    <a:pt x="12611" y="406"/>
                  </a:cubicBezTo>
                  <a:cubicBezTo>
                    <a:pt x="17651" y="1871"/>
                    <a:pt x="20531" y="7362"/>
                    <a:pt x="18731" y="12488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1901864" y="2161662"/>
              <a:ext cx="106269" cy="106269"/>
            </a:xfrm>
            <a:custGeom>
              <a:rect b="b" l="l" r="r" t="t"/>
              <a:pathLst>
                <a:path extrusionOk="0" h="19269" w="19269">
                  <a:moveTo>
                    <a:pt x="18731" y="12611"/>
                  </a:moveTo>
                  <a:cubicBezTo>
                    <a:pt x="17291" y="17651"/>
                    <a:pt x="11891" y="20531"/>
                    <a:pt x="6851" y="18731"/>
                  </a:cubicBezTo>
                  <a:cubicBezTo>
                    <a:pt x="1811" y="17291"/>
                    <a:pt x="-1069" y="11891"/>
                    <a:pt x="371" y="6851"/>
                  </a:cubicBezTo>
                  <a:cubicBezTo>
                    <a:pt x="2171" y="1811"/>
                    <a:pt x="7571" y="-1069"/>
                    <a:pt x="12611" y="371"/>
                  </a:cubicBezTo>
                  <a:cubicBezTo>
                    <a:pt x="17651" y="1811"/>
                    <a:pt x="20531" y="7211"/>
                    <a:pt x="18731" y="12611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2383543" y="968361"/>
              <a:ext cx="106717" cy="106717"/>
            </a:xfrm>
            <a:custGeom>
              <a:rect b="b" l="l" r="r" t="t"/>
              <a:pathLst>
                <a:path extrusionOk="0" h="18972" w="18972">
                  <a:moveTo>
                    <a:pt x="17765" y="13954"/>
                  </a:moveTo>
                  <a:cubicBezTo>
                    <a:pt x="15287" y="18558"/>
                    <a:pt x="9621" y="20328"/>
                    <a:pt x="5018" y="17849"/>
                  </a:cubicBezTo>
                  <a:cubicBezTo>
                    <a:pt x="414" y="15017"/>
                    <a:pt x="-1356" y="9351"/>
                    <a:pt x="1123" y="4748"/>
                  </a:cubicBezTo>
                  <a:cubicBezTo>
                    <a:pt x="3955" y="144"/>
                    <a:pt x="9621" y="-1272"/>
                    <a:pt x="14224" y="1207"/>
                  </a:cubicBezTo>
                  <a:cubicBezTo>
                    <a:pt x="18828" y="3685"/>
                    <a:pt x="20244" y="9351"/>
                    <a:pt x="17765" y="13954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1468423" y="3417020"/>
              <a:ext cx="107190" cy="107190"/>
            </a:xfrm>
            <a:custGeom>
              <a:rect b="b" l="l" r="r" t="t"/>
              <a:pathLst>
                <a:path extrusionOk="0" h="21600" w="21600">
                  <a:moveTo>
                    <a:pt x="11200" y="21600"/>
                  </a:moveTo>
                  <a:cubicBezTo>
                    <a:pt x="5200" y="21600"/>
                    <a:pt x="400" y="16800"/>
                    <a:pt x="0" y="11200"/>
                  </a:cubicBezTo>
                  <a:cubicBezTo>
                    <a:pt x="0" y="5200"/>
                    <a:pt x="4400" y="0"/>
                    <a:pt x="10400" y="0"/>
                  </a:cubicBezTo>
                  <a:cubicBezTo>
                    <a:pt x="16400" y="0"/>
                    <a:pt x="21200" y="4400"/>
                    <a:pt x="21600" y="10400"/>
                  </a:cubicBezTo>
                  <a:cubicBezTo>
                    <a:pt x="21600" y="16400"/>
                    <a:pt x="16800" y="21200"/>
                    <a:pt x="11200" y="21600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10379954" y="2530735"/>
              <a:ext cx="105262" cy="106269"/>
            </a:xfrm>
            <a:custGeom>
              <a:rect b="b" l="l" r="r" t="t"/>
              <a:pathLst>
                <a:path extrusionOk="0" h="19269" w="19484">
                  <a:moveTo>
                    <a:pt x="19078" y="12419"/>
                  </a:moveTo>
                  <a:cubicBezTo>
                    <a:pt x="17613" y="17459"/>
                    <a:pt x="12122" y="20339"/>
                    <a:pt x="6996" y="18899"/>
                  </a:cubicBezTo>
                  <a:cubicBezTo>
                    <a:pt x="1505" y="17459"/>
                    <a:pt x="-1058" y="12059"/>
                    <a:pt x="406" y="6659"/>
                  </a:cubicBezTo>
                  <a:cubicBezTo>
                    <a:pt x="1871" y="1619"/>
                    <a:pt x="7362" y="-1261"/>
                    <a:pt x="12488" y="539"/>
                  </a:cubicBezTo>
                  <a:cubicBezTo>
                    <a:pt x="17979" y="1979"/>
                    <a:pt x="20542" y="7379"/>
                    <a:pt x="19078" y="12419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8716454" y="690328"/>
              <a:ext cx="105319" cy="104665"/>
            </a:xfrm>
            <a:custGeom>
              <a:rect b="b" l="l" r="r" t="t"/>
              <a:pathLst>
                <a:path extrusionOk="0" h="20860" w="21223">
                  <a:moveTo>
                    <a:pt x="10800" y="20837"/>
                  </a:moveTo>
                  <a:cubicBezTo>
                    <a:pt x="5200" y="21230"/>
                    <a:pt x="0" y="16517"/>
                    <a:pt x="0" y="10626"/>
                  </a:cubicBezTo>
                  <a:cubicBezTo>
                    <a:pt x="0" y="4735"/>
                    <a:pt x="4400" y="23"/>
                    <a:pt x="10400" y="23"/>
                  </a:cubicBezTo>
                  <a:cubicBezTo>
                    <a:pt x="16400" y="-370"/>
                    <a:pt x="21200" y="4343"/>
                    <a:pt x="21200" y="10234"/>
                  </a:cubicBezTo>
                  <a:cubicBezTo>
                    <a:pt x="21600" y="15732"/>
                    <a:pt x="16800" y="20837"/>
                    <a:pt x="10800" y="20837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5665278" y="2760787"/>
              <a:ext cx="191754" cy="362070"/>
            </a:xfrm>
            <a:custGeom>
              <a:rect b="b" l="l" r="r" t="t"/>
              <a:pathLst>
                <a:path extrusionOk="0" h="21600" w="21600">
                  <a:moveTo>
                    <a:pt x="0" y="239"/>
                  </a:moveTo>
                  <a:cubicBezTo>
                    <a:pt x="20475" y="21600"/>
                    <a:pt x="20475" y="21600"/>
                    <a:pt x="20475" y="21600"/>
                  </a:cubicBezTo>
                  <a:cubicBezTo>
                    <a:pt x="21600" y="21361"/>
                    <a:pt x="21600" y="21361"/>
                    <a:pt x="21600" y="21361"/>
                  </a:cubicBezTo>
                  <a:cubicBezTo>
                    <a:pt x="1125" y="0"/>
                    <a:pt x="1125" y="0"/>
                    <a:pt x="1125" y="0"/>
                  </a:cubicBezTo>
                  <a:cubicBezTo>
                    <a:pt x="675" y="119"/>
                    <a:pt x="450" y="119"/>
                    <a:pt x="0" y="23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5584295" y="2596431"/>
              <a:ext cx="61938" cy="106002"/>
            </a:xfrm>
            <a:custGeom>
              <a:rect b="b" l="l" r="r" t="t"/>
              <a:pathLst>
                <a:path extrusionOk="0" h="21600" w="21600">
                  <a:moveTo>
                    <a:pt x="21600" y="20785"/>
                  </a:moveTo>
                  <a:cubicBezTo>
                    <a:pt x="3484" y="0"/>
                    <a:pt x="3484" y="0"/>
                    <a:pt x="3484" y="0"/>
                  </a:cubicBezTo>
                  <a:cubicBezTo>
                    <a:pt x="0" y="815"/>
                    <a:pt x="0" y="815"/>
                    <a:pt x="0" y="815"/>
                  </a:cubicBezTo>
                  <a:cubicBezTo>
                    <a:pt x="18116" y="21600"/>
                    <a:pt x="18116" y="21600"/>
                    <a:pt x="18116" y="21600"/>
                  </a:cubicBezTo>
                  <a:cubicBezTo>
                    <a:pt x="19510" y="21600"/>
                    <a:pt x="20206" y="21192"/>
                    <a:pt x="21600" y="2078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2"/>
            <p:cNvSpPr/>
            <p:nvPr/>
          </p:nvSpPr>
          <p:spPr>
            <a:xfrm>
              <a:off x="6063050" y="1392345"/>
              <a:ext cx="1230228" cy="479952"/>
            </a:xfrm>
            <a:custGeom>
              <a:rect b="b" l="l" r="r" t="t"/>
              <a:pathLst>
                <a:path extrusionOk="0" h="21600" w="21600">
                  <a:moveTo>
                    <a:pt x="35" y="21600"/>
                  </a:moveTo>
                  <a:cubicBezTo>
                    <a:pt x="21600" y="360"/>
                    <a:pt x="21600" y="360"/>
                    <a:pt x="21600" y="360"/>
                  </a:cubicBezTo>
                  <a:cubicBezTo>
                    <a:pt x="21530" y="0"/>
                    <a:pt x="21530" y="0"/>
                    <a:pt x="21530" y="0"/>
                  </a:cubicBezTo>
                  <a:cubicBezTo>
                    <a:pt x="0" y="21150"/>
                    <a:pt x="0" y="21150"/>
                    <a:pt x="0" y="21150"/>
                  </a:cubicBezTo>
                  <a:cubicBezTo>
                    <a:pt x="0" y="21330"/>
                    <a:pt x="35" y="21420"/>
                    <a:pt x="35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5905847" y="1887795"/>
              <a:ext cx="96444" cy="45252"/>
            </a:xfrm>
            <a:custGeom>
              <a:rect b="b" l="l" r="r" t="t"/>
              <a:pathLst>
                <a:path extrusionOk="0" h="21600" w="21600">
                  <a:moveTo>
                    <a:pt x="21159" y="0"/>
                  </a:moveTo>
                  <a:cubicBezTo>
                    <a:pt x="0" y="16904"/>
                    <a:pt x="0" y="16904"/>
                    <a:pt x="0" y="16904"/>
                  </a:cubicBezTo>
                  <a:cubicBezTo>
                    <a:pt x="882" y="21600"/>
                    <a:pt x="882" y="21600"/>
                    <a:pt x="882" y="21600"/>
                  </a:cubicBezTo>
                  <a:cubicBezTo>
                    <a:pt x="21600" y="4696"/>
                    <a:pt x="21600" y="4696"/>
                    <a:pt x="21600" y="4696"/>
                  </a:cubicBezTo>
                  <a:cubicBezTo>
                    <a:pt x="21600" y="2817"/>
                    <a:pt x="21159" y="1878"/>
                    <a:pt x="211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5776035" y="1098171"/>
              <a:ext cx="258444" cy="419202"/>
            </a:xfrm>
            <a:custGeom>
              <a:rect b="b" l="l" r="r" t="t"/>
              <a:pathLst>
                <a:path extrusionOk="0" h="21600" w="21600">
                  <a:moveTo>
                    <a:pt x="670" y="21600"/>
                  </a:moveTo>
                  <a:cubicBezTo>
                    <a:pt x="21600" y="206"/>
                    <a:pt x="21600" y="206"/>
                    <a:pt x="21600" y="206"/>
                  </a:cubicBezTo>
                  <a:cubicBezTo>
                    <a:pt x="20930" y="0"/>
                    <a:pt x="20930" y="0"/>
                    <a:pt x="20930" y="0"/>
                  </a:cubicBezTo>
                  <a:cubicBezTo>
                    <a:pt x="0" y="21291"/>
                    <a:pt x="0" y="21291"/>
                    <a:pt x="0" y="21291"/>
                  </a:cubicBezTo>
                  <a:cubicBezTo>
                    <a:pt x="167" y="21394"/>
                    <a:pt x="335" y="21497"/>
                    <a:pt x="670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5724825" y="1569801"/>
              <a:ext cx="23814" cy="29754"/>
            </a:xfrm>
            <a:custGeom>
              <a:rect b="b" l="l" r="r" t="t"/>
              <a:pathLst>
                <a:path extrusionOk="0" h="21600" w="21600">
                  <a:moveTo>
                    <a:pt x="14400" y="0"/>
                  </a:moveTo>
                  <a:cubicBezTo>
                    <a:pt x="0" y="17280"/>
                    <a:pt x="0" y="17280"/>
                    <a:pt x="0" y="17280"/>
                  </a:cubicBezTo>
                  <a:cubicBezTo>
                    <a:pt x="9000" y="21600"/>
                    <a:pt x="9000" y="21600"/>
                    <a:pt x="9000" y="21600"/>
                  </a:cubicBezTo>
                  <a:cubicBezTo>
                    <a:pt x="21600" y="2880"/>
                    <a:pt x="21600" y="2880"/>
                    <a:pt x="21600" y="2880"/>
                  </a:cubicBezTo>
                  <a:cubicBezTo>
                    <a:pt x="19800" y="1440"/>
                    <a:pt x="18000" y="0"/>
                    <a:pt x="1440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4814951" y="2323695"/>
              <a:ext cx="156006" cy="44064"/>
            </a:xfrm>
            <a:custGeom>
              <a:rect b="b" l="l" r="r" t="t"/>
              <a:pathLst>
                <a:path extrusionOk="0" h="21600" w="21600">
                  <a:moveTo>
                    <a:pt x="277" y="21600"/>
                  </a:moveTo>
                  <a:cubicBezTo>
                    <a:pt x="21600" y="3927"/>
                    <a:pt x="21600" y="3927"/>
                    <a:pt x="21600" y="3927"/>
                  </a:cubicBezTo>
                  <a:cubicBezTo>
                    <a:pt x="21323" y="0"/>
                    <a:pt x="21323" y="0"/>
                    <a:pt x="21323" y="0"/>
                  </a:cubicBezTo>
                  <a:cubicBezTo>
                    <a:pt x="0" y="16691"/>
                    <a:pt x="0" y="16691"/>
                    <a:pt x="0" y="16691"/>
                  </a:cubicBezTo>
                  <a:cubicBezTo>
                    <a:pt x="0" y="18655"/>
                    <a:pt x="277" y="19636"/>
                    <a:pt x="277" y="2160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4184946" y="2373716"/>
              <a:ext cx="564516" cy="136944"/>
            </a:xfrm>
            <a:custGeom>
              <a:rect b="b" l="l" r="r" t="t"/>
              <a:pathLst>
                <a:path extrusionOk="0" h="21600" w="21600">
                  <a:moveTo>
                    <a:pt x="21524" y="0"/>
                  </a:moveTo>
                  <a:cubicBezTo>
                    <a:pt x="0" y="20035"/>
                    <a:pt x="0" y="20035"/>
                    <a:pt x="0" y="20035"/>
                  </a:cubicBezTo>
                  <a:cubicBezTo>
                    <a:pt x="153" y="21600"/>
                    <a:pt x="153" y="21600"/>
                    <a:pt x="153" y="21600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600" y="939"/>
                    <a:pt x="21524" y="313"/>
                    <a:pt x="2152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7240885" y="1341132"/>
              <a:ext cx="107190" cy="107190"/>
            </a:xfrm>
            <a:custGeom>
              <a:rect b="b" l="l" r="r" t="t"/>
              <a:pathLst>
                <a:path extrusionOk="0" h="21600" w="21600">
                  <a:moveTo>
                    <a:pt x="11200" y="21600"/>
                  </a:moveTo>
                  <a:cubicBezTo>
                    <a:pt x="5200" y="21600"/>
                    <a:pt x="400" y="17200"/>
                    <a:pt x="0" y="11200"/>
                  </a:cubicBezTo>
                  <a:cubicBezTo>
                    <a:pt x="0" y="5200"/>
                    <a:pt x="4400" y="400"/>
                    <a:pt x="10400" y="0"/>
                  </a:cubicBezTo>
                  <a:cubicBezTo>
                    <a:pt x="16400" y="0"/>
                    <a:pt x="21200" y="4400"/>
                    <a:pt x="21600" y="10400"/>
                  </a:cubicBezTo>
                  <a:cubicBezTo>
                    <a:pt x="21600" y="16400"/>
                    <a:pt x="17200" y="21200"/>
                    <a:pt x="11200" y="21600"/>
                  </a:cubicBezTo>
                  <a:close/>
                </a:path>
              </a:pathLst>
            </a:custGeom>
            <a:solidFill>
              <a:srgbClr val="62CA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12"/>
          <p:cNvSpPr txBox="1"/>
          <p:nvPr>
            <p:ph idx="12" type="sldNum"/>
          </p:nvPr>
        </p:nvSpPr>
        <p:spPr>
          <a:xfrm>
            <a:off x="4419600" y="4599637"/>
            <a:ext cx="2133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 showMasterSp="0" type="tx">
  <p:cSld name="TITLE_AND_BODY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4;p5" id="29" name="Google Shape;29;p3"/>
          <p:cNvPicPr preferRelativeResize="0"/>
          <p:nvPr/>
        </p:nvPicPr>
        <p:blipFill rotWithShape="1">
          <a:blip r:embed="rId2">
            <a:alphaModFix/>
          </a:blip>
          <a:srcRect b="75526" l="1303" r="695" t="0"/>
          <a:stretch/>
        </p:blipFill>
        <p:spPr>
          <a:xfrm>
            <a:off x="-19721" y="-34500"/>
            <a:ext cx="9168650" cy="129642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2400"/>
              <a:buFont typeface="Ubuntu Light"/>
              <a:buNone/>
              <a:defRPr sz="2400">
                <a:solidFill>
                  <a:srgbClr val="F9F9F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356049" y="1449250"/>
            <a:ext cx="85206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>
            <a:off x="-19726" y="1261925"/>
            <a:ext cx="9168600" cy="29400"/>
          </a:xfrm>
          <a:prstGeom prst="rect">
            <a:avLst/>
          </a:prstGeom>
          <a:solidFill>
            <a:srgbClr val="3AB5D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3"/>
          <p:cNvCxnSpPr/>
          <p:nvPr/>
        </p:nvCxnSpPr>
        <p:spPr>
          <a:xfrm>
            <a:off x="395499" y="853644"/>
            <a:ext cx="1704300" cy="0"/>
          </a:xfrm>
          <a:prstGeom prst="straightConnector1">
            <a:avLst/>
          </a:prstGeom>
          <a:noFill/>
          <a:ln cap="flat" cmpd="sng" w="9525">
            <a:solidFill>
              <a:srgbClr val="4FC7E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3"/>
          <p:cNvSpPr txBox="1"/>
          <p:nvPr/>
        </p:nvSpPr>
        <p:spPr>
          <a:xfrm>
            <a:off x="142975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2019 ModusBox, Inc.</a:t>
            </a:r>
            <a:endParaRPr/>
          </a:p>
        </p:txBody>
      </p:sp>
      <p:sp>
        <p:nvSpPr>
          <p:cNvPr id="35" name="Google Shape;35;p3"/>
          <p:cNvSpPr txBox="1"/>
          <p:nvPr/>
        </p:nvSpPr>
        <p:spPr>
          <a:xfrm>
            <a:off x="3692099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CONFIDENTIAL</a:t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8675961" y="4794021"/>
            <a:ext cx="143022" cy="132030"/>
            <a:chOff x="-1" y="-1"/>
            <a:chExt cx="143022" cy="132030"/>
          </a:xfrm>
        </p:grpSpPr>
        <p:sp>
          <p:nvSpPr>
            <p:cNvPr id="37" name="Google Shape;37;p3"/>
            <p:cNvSpPr/>
            <p:nvPr/>
          </p:nvSpPr>
          <p:spPr>
            <a:xfrm flipH="1">
              <a:off x="77357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4FC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-1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4FC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4419600" y="4599637"/>
            <a:ext cx="2133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showMasterSp="0" type="twoColTx">
  <p:cSld name="TITLE_AND_TWO_COLUMNS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6;p6" id="41" name="Google Shape;41;p4"/>
          <p:cNvPicPr preferRelativeResize="0"/>
          <p:nvPr/>
        </p:nvPicPr>
        <p:blipFill rotWithShape="1">
          <a:blip r:embed="rId2">
            <a:alphaModFix/>
          </a:blip>
          <a:srcRect b="84298" l="1303" r="695" t="0"/>
          <a:stretch/>
        </p:blipFill>
        <p:spPr>
          <a:xfrm>
            <a:off x="-19725" y="-34500"/>
            <a:ext cx="9168650" cy="8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 txBox="1"/>
          <p:nvPr>
            <p:ph type="title"/>
          </p:nvPr>
        </p:nvSpPr>
        <p:spPr>
          <a:xfrm>
            <a:off x="272250" y="-48618"/>
            <a:ext cx="8520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Font typeface="Ubuntu Light"/>
              <a:buNone/>
              <a:defRPr sz="1800">
                <a:solidFill>
                  <a:srgbClr val="F9F9F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356049" y="1123250"/>
            <a:ext cx="8520600" cy="3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4" name="Google Shape;44;p4"/>
          <p:cNvSpPr/>
          <p:nvPr/>
        </p:nvSpPr>
        <p:spPr>
          <a:xfrm>
            <a:off x="-19726" y="797174"/>
            <a:ext cx="9168600" cy="29400"/>
          </a:xfrm>
          <a:prstGeom prst="rect">
            <a:avLst/>
          </a:prstGeom>
          <a:solidFill>
            <a:srgbClr val="3AB5D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4"/>
          <p:cNvCxnSpPr/>
          <p:nvPr/>
        </p:nvCxnSpPr>
        <p:spPr>
          <a:xfrm>
            <a:off x="395499" y="554550"/>
            <a:ext cx="1704300" cy="0"/>
          </a:xfrm>
          <a:prstGeom prst="straightConnector1">
            <a:avLst/>
          </a:prstGeom>
          <a:noFill/>
          <a:ln cap="flat" cmpd="sng" w="9525">
            <a:solidFill>
              <a:srgbClr val="4FC7E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4"/>
          <p:cNvSpPr txBox="1"/>
          <p:nvPr/>
        </p:nvSpPr>
        <p:spPr>
          <a:xfrm>
            <a:off x="142975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2019 ModusBox, Inc.</a:t>
            </a:r>
            <a:endParaRPr/>
          </a:p>
        </p:txBody>
      </p:sp>
      <p:sp>
        <p:nvSpPr>
          <p:cNvPr id="47" name="Google Shape;47;p4"/>
          <p:cNvSpPr txBox="1"/>
          <p:nvPr/>
        </p:nvSpPr>
        <p:spPr>
          <a:xfrm>
            <a:off x="3692099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CONFIDENTIAL</a:t>
            </a:r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8675961" y="4794021"/>
            <a:ext cx="143022" cy="132030"/>
            <a:chOff x="-1" y="-1"/>
            <a:chExt cx="143022" cy="132030"/>
          </a:xfrm>
        </p:grpSpPr>
        <p:sp>
          <p:nvSpPr>
            <p:cNvPr id="49" name="Google Shape;49;p4"/>
            <p:cNvSpPr/>
            <p:nvPr/>
          </p:nvSpPr>
          <p:spPr>
            <a:xfrm flipH="1">
              <a:off x="77357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4FC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-1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4FC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4"/>
          <p:cNvSpPr txBox="1"/>
          <p:nvPr>
            <p:ph idx="12" type="sldNum"/>
          </p:nvPr>
        </p:nvSpPr>
        <p:spPr>
          <a:xfrm>
            <a:off x="4419600" y="4599637"/>
            <a:ext cx="2133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/>
          <p:nvPr/>
        </p:nvSpPr>
        <p:spPr>
          <a:xfrm>
            <a:off x="142975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2019 ModusBox, Inc.</a:t>
            </a:r>
            <a:endParaRPr/>
          </a:p>
        </p:txBody>
      </p:sp>
      <p:sp>
        <p:nvSpPr>
          <p:cNvPr id="54" name="Google Shape;54;p5"/>
          <p:cNvSpPr txBox="1"/>
          <p:nvPr/>
        </p:nvSpPr>
        <p:spPr>
          <a:xfrm>
            <a:off x="3692099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CONFIDENTIAL</a:t>
            </a:r>
            <a:endParaRPr/>
          </a:p>
        </p:txBody>
      </p:sp>
      <p:grpSp>
        <p:nvGrpSpPr>
          <p:cNvPr id="55" name="Google Shape;55;p5"/>
          <p:cNvGrpSpPr/>
          <p:nvPr/>
        </p:nvGrpSpPr>
        <p:grpSpPr>
          <a:xfrm>
            <a:off x="8675961" y="4794021"/>
            <a:ext cx="143022" cy="132030"/>
            <a:chOff x="-1" y="-1"/>
            <a:chExt cx="143022" cy="132030"/>
          </a:xfrm>
        </p:grpSpPr>
        <p:sp>
          <p:nvSpPr>
            <p:cNvPr id="56" name="Google Shape;56;p5"/>
            <p:cNvSpPr/>
            <p:nvPr/>
          </p:nvSpPr>
          <p:spPr>
            <a:xfrm flipH="1">
              <a:off x="77357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4FC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-1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4FC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8684345" y="4692391"/>
            <a:ext cx="336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showMasterSp="0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3568784" y="-2"/>
            <a:ext cx="5575019" cy="5145660"/>
            <a:chOff x="-1" y="-1"/>
            <a:chExt cx="5575019" cy="5145660"/>
          </a:xfrm>
        </p:grpSpPr>
        <p:sp>
          <p:nvSpPr>
            <p:cNvPr id="61" name="Google Shape;61;p6"/>
            <p:cNvSpPr/>
            <p:nvPr/>
          </p:nvSpPr>
          <p:spPr>
            <a:xfrm flipH="1">
              <a:off x="3015364" y="-1"/>
              <a:ext cx="2559654" cy="514566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1" y="-1"/>
              <a:ext cx="2559654" cy="514566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6"/>
          <p:cNvSpPr txBox="1"/>
          <p:nvPr>
            <p:ph type="title"/>
          </p:nvPr>
        </p:nvSpPr>
        <p:spPr>
          <a:xfrm>
            <a:off x="828138" y="956374"/>
            <a:ext cx="7474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buntu Light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64" name="Google Shape;64;p6"/>
          <p:cNvCxnSpPr/>
          <p:nvPr/>
        </p:nvCxnSpPr>
        <p:spPr>
          <a:xfrm>
            <a:off x="953333" y="1506886"/>
            <a:ext cx="2138100" cy="0"/>
          </a:xfrm>
          <a:prstGeom prst="straightConnector1">
            <a:avLst/>
          </a:prstGeom>
          <a:noFill/>
          <a:ln cap="flat" cmpd="sng" w="9525">
            <a:solidFill>
              <a:srgbClr val="4FC7E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6"/>
          <p:cNvSpPr txBox="1"/>
          <p:nvPr/>
        </p:nvSpPr>
        <p:spPr>
          <a:xfrm>
            <a:off x="142975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2019 ModusBox, Inc.</a:t>
            </a:r>
            <a:endParaRPr/>
          </a:p>
        </p:txBody>
      </p:sp>
      <p:sp>
        <p:nvSpPr>
          <p:cNvPr id="66" name="Google Shape;66;p6"/>
          <p:cNvSpPr txBox="1"/>
          <p:nvPr/>
        </p:nvSpPr>
        <p:spPr>
          <a:xfrm>
            <a:off x="3692099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CONFIDENTIAL</a:t>
            </a:r>
            <a:endParaRPr/>
          </a:p>
        </p:txBody>
      </p:sp>
      <p:grpSp>
        <p:nvGrpSpPr>
          <p:cNvPr id="67" name="Google Shape;67;p6"/>
          <p:cNvGrpSpPr/>
          <p:nvPr/>
        </p:nvGrpSpPr>
        <p:grpSpPr>
          <a:xfrm>
            <a:off x="8675961" y="4794021"/>
            <a:ext cx="143022" cy="132030"/>
            <a:chOff x="-1" y="-1"/>
            <a:chExt cx="143022" cy="132030"/>
          </a:xfrm>
        </p:grpSpPr>
        <p:sp>
          <p:nvSpPr>
            <p:cNvPr id="68" name="Google Shape;68;p6"/>
            <p:cNvSpPr/>
            <p:nvPr/>
          </p:nvSpPr>
          <p:spPr>
            <a:xfrm flipH="1">
              <a:off x="77357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-1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4419600" y="4599637"/>
            <a:ext cx="2133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">
  <p:cSld name="SECTION_HEADER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4419600" y="4599637"/>
            <a:ext cx="2133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showMasterSp="0" type="titleOnly">
  <p:cSld name="TITLE_ONLY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8;p7" id="74" name="Google Shape;74;p8"/>
          <p:cNvPicPr preferRelativeResize="0"/>
          <p:nvPr/>
        </p:nvPicPr>
        <p:blipFill rotWithShape="1">
          <a:blip r:embed="rId2">
            <a:alphaModFix/>
          </a:blip>
          <a:srcRect b="76531" l="1574" r="66674" t="0"/>
          <a:stretch/>
        </p:blipFill>
        <p:spPr>
          <a:xfrm>
            <a:off x="-19726" y="-29000"/>
            <a:ext cx="2165606" cy="10737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 txBox="1"/>
          <p:nvPr>
            <p:ph type="title"/>
          </p:nvPr>
        </p:nvSpPr>
        <p:spPr>
          <a:xfrm>
            <a:off x="275049" y="246609"/>
            <a:ext cx="168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400"/>
              <a:buFont typeface="Ubuntu Light"/>
              <a:buNone/>
              <a:defRPr sz="1400">
                <a:solidFill>
                  <a:srgbClr val="F9F9F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8"/>
          <p:cNvSpPr/>
          <p:nvPr/>
        </p:nvSpPr>
        <p:spPr>
          <a:xfrm>
            <a:off x="-19725" y="1044699"/>
            <a:ext cx="2089500" cy="29700"/>
          </a:xfrm>
          <a:prstGeom prst="rect">
            <a:avLst/>
          </a:prstGeom>
          <a:solidFill>
            <a:srgbClr val="3AB5D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8"/>
          <p:cNvCxnSpPr/>
          <p:nvPr/>
        </p:nvCxnSpPr>
        <p:spPr>
          <a:xfrm>
            <a:off x="-9401" y="218374"/>
            <a:ext cx="748200" cy="0"/>
          </a:xfrm>
          <a:prstGeom prst="straightConnector1">
            <a:avLst/>
          </a:prstGeom>
          <a:noFill/>
          <a:ln cap="flat" cmpd="sng" w="9525">
            <a:solidFill>
              <a:srgbClr val="4FC7E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8"/>
          <p:cNvSpPr txBox="1"/>
          <p:nvPr/>
        </p:nvSpPr>
        <p:spPr>
          <a:xfrm>
            <a:off x="142975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2019 ModusBox, Inc.</a:t>
            </a:r>
            <a:endParaRPr/>
          </a:p>
        </p:txBody>
      </p:sp>
      <p:sp>
        <p:nvSpPr>
          <p:cNvPr id="79" name="Google Shape;79;p8"/>
          <p:cNvSpPr txBox="1"/>
          <p:nvPr/>
        </p:nvSpPr>
        <p:spPr>
          <a:xfrm>
            <a:off x="3692099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CONFIDENTIAL</a:t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8675961" y="4794021"/>
            <a:ext cx="143022" cy="132030"/>
            <a:chOff x="-1" y="-1"/>
            <a:chExt cx="143022" cy="132030"/>
          </a:xfrm>
        </p:grpSpPr>
        <p:sp>
          <p:nvSpPr>
            <p:cNvPr id="81" name="Google Shape;81;p8"/>
            <p:cNvSpPr/>
            <p:nvPr/>
          </p:nvSpPr>
          <p:spPr>
            <a:xfrm flipH="1">
              <a:off x="77357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4FC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-1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4FC7E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4419600" y="4599637"/>
            <a:ext cx="2133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sz="10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title"/>
          </p:nvPr>
        </p:nvSpPr>
        <p:spPr>
          <a:xfrm>
            <a:off x="457200" y="0"/>
            <a:ext cx="7115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" type="body"/>
          </p:nvPr>
        </p:nvSpPr>
        <p:spPr>
          <a:xfrm>
            <a:off x="457318" y="891778"/>
            <a:ext cx="8220900" cy="3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A0DF"/>
              </a:buClr>
              <a:buSzPts val="1100"/>
              <a:buFont typeface="Arial"/>
              <a:buChar char="•"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A0DF"/>
              </a:buClr>
              <a:buSzPts val="1100"/>
              <a:buFont typeface="Arial"/>
              <a:buChar char="–"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A0DF"/>
              </a:buClr>
              <a:buSzPts val="1100"/>
              <a:buFont typeface="Arial"/>
              <a:buChar char="•"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A0DF"/>
              </a:buClr>
              <a:buSzPts val="1100"/>
              <a:buFont typeface="Arial"/>
              <a:buChar char="–"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A0DF"/>
              </a:buClr>
              <a:buSzPts val="1100"/>
              <a:buFont typeface="Arial"/>
              <a:buChar char="•"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504049" y="4815075"/>
            <a:ext cx="174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58585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type="title"/>
          </p:nvPr>
        </p:nvSpPr>
        <p:spPr>
          <a:xfrm>
            <a:off x="457200" y="0"/>
            <a:ext cx="7115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8504049" y="4815075"/>
            <a:ext cx="174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Verdana"/>
              <a:buNone/>
              <a:defRPr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58585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142975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2019 ModusBox, Inc.</a:t>
            </a:r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3692099" y="4759099"/>
            <a:ext cx="175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Fira Sans Light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CONFIDENTIAL</a:t>
            </a:r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8675961" y="4794021"/>
            <a:ext cx="143022" cy="132030"/>
            <a:chOff x="-1" y="-1"/>
            <a:chExt cx="143022" cy="132030"/>
          </a:xfrm>
        </p:grpSpPr>
        <p:sp>
          <p:nvSpPr>
            <p:cNvPr id="9" name="Google Shape;9;p1"/>
            <p:cNvSpPr/>
            <p:nvPr/>
          </p:nvSpPr>
          <p:spPr>
            <a:xfrm flipH="1">
              <a:off x="77357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-1" y="-1"/>
              <a:ext cx="65664" cy="132030"/>
            </a:xfrm>
            <a:custGeom>
              <a:rect b="b" l="l" r="r" t="t"/>
              <a:pathLst>
                <a:path extrusionOk="0" h="21600" w="21600">
                  <a:moveTo>
                    <a:pt x="42" y="41"/>
                  </a:moveTo>
                  <a:lnTo>
                    <a:pt x="12127" y="11049"/>
                  </a:lnTo>
                  <a:lnTo>
                    <a:pt x="0" y="21600"/>
                  </a:lnTo>
                  <a:lnTo>
                    <a:pt x="9293" y="21600"/>
                  </a:lnTo>
                  <a:lnTo>
                    <a:pt x="21600" y="10996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Ubuntu Light"/>
              <a:buNone/>
              <a:defRPr b="0" i="0" sz="28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Ubuntu Light"/>
              <a:buNone/>
              <a:defRPr b="0" i="0" sz="28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Ubuntu Light"/>
              <a:buNone/>
              <a:defRPr b="0" i="0" sz="28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Ubuntu Light"/>
              <a:buNone/>
              <a:defRPr b="0" i="0" sz="28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Ubuntu Light"/>
              <a:buNone/>
              <a:defRPr b="0" i="0" sz="28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Ubuntu Light"/>
              <a:buNone/>
              <a:defRPr b="0" i="0" sz="28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Ubuntu Light"/>
              <a:buNone/>
              <a:defRPr b="0" i="0" sz="28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Ubuntu Light"/>
              <a:buNone/>
              <a:defRPr b="0" i="0" sz="28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Ubuntu Light"/>
              <a:buNone/>
              <a:defRPr b="0" i="0" sz="2800" u="none" cap="none" strike="noStrik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4419600" y="4599637"/>
            <a:ext cx="2133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b="0" i="0" sz="10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b="0" i="0" sz="10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b="0" i="0" sz="10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b="0" i="0" sz="10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b="0" i="0" sz="10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b="0" i="0" sz="10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b="0" i="0" sz="10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b="0" i="0" sz="10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Fira Sans"/>
              <a:buNone/>
              <a:defRPr b="0" i="0" sz="1000" u="none" cap="none" strike="noStrik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localhost:9000/sen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localhost:9000/sen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localhost:9000/sen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3"/>
          <p:cNvSpPr txBox="1"/>
          <p:nvPr>
            <p:ph type="title"/>
          </p:nvPr>
        </p:nvSpPr>
        <p:spPr>
          <a:xfrm>
            <a:off x="670325" y="2595211"/>
            <a:ext cx="80289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000"/>
              <a:buFont typeface="Ubuntu Light"/>
              <a:buNone/>
            </a:pPr>
            <a:r>
              <a:rPr lang="en" sz="3000">
                <a:solidFill>
                  <a:srgbClr val="F9F9F9"/>
                </a:solidFill>
              </a:rPr>
              <a:t>Local Mojaloop</a:t>
            </a:r>
            <a:endParaRPr/>
          </a:p>
        </p:txBody>
      </p:sp>
      <p:sp>
        <p:nvSpPr>
          <p:cNvPr id="546" name="Google Shape;546;p13"/>
          <p:cNvSpPr txBox="1"/>
          <p:nvPr/>
        </p:nvSpPr>
        <p:spPr>
          <a:xfrm>
            <a:off x="773000" y="3716400"/>
            <a:ext cx="62883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rPr>
              <a:t>Deploy fsps with sdk adapter</a:t>
            </a:r>
            <a:endParaRPr sz="1500">
              <a:solidFill>
                <a:srgbClr val="F9F9F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2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Onboarding Custom FSPs instance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2"/>
          <p:cNvSpPr txBox="1"/>
          <p:nvPr>
            <p:ph idx="1" type="body"/>
          </p:nvPr>
        </p:nvSpPr>
        <p:spPr>
          <a:xfrm>
            <a:off x="692725" y="1758875"/>
            <a:ext cx="7641600" cy="27729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MSISDN for Simulator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$ sh scripts/setupDockerCompose-DFSP-SIMULATOR-MSISDN.sh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Registered Participant 333333333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96399" cy="51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4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Onboarding Custom FSPs instance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4"/>
          <p:cNvSpPr txBox="1"/>
          <p:nvPr>
            <p:ph idx="1" type="body"/>
          </p:nvPr>
        </p:nvSpPr>
        <p:spPr>
          <a:xfrm>
            <a:off x="467600" y="1464475"/>
            <a:ext cx="8607000" cy="33771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can inspect the </a:t>
            </a:r>
            <a:r>
              <a:rPr b="1" lang="en" sz="2400"/>
              <a:t>central-ledger </a:t>
            </a:r>
            <a:r>
              <a:rPr lang="en" sz="2400"/>
              <a:t>database. Table </a:t>
            </a:r>
            <a:r>
              <a:rPr b="1" lang="en" sz="2400"/>
              <a:t>participant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438" y="2571751"/>
            <a:ext cx="7637325" cy="17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5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Execute Transfers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 txBox="1"/>
          <p:nvPr>
            <p:ph idx="1" type="body"/>
          </p:nvPr>
        </p:nvSpPr>
        <p:spPr>
          <a:xfrm>
            <a:off x="658100" y="1516425"/>
            <a:ext cx="8104800" cy="33945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We’ll transfer USD 100 from MSIDNS 123456789 (</a:t>
            </a:r>
            <a:r>
              <a:rPr lang="en" sz="2400"/>
              <a:t>CITIBANK)</a:t>
            </a:r>
            <a:r>
              <a:rPr lang="en" sz="2400"/>
              <a:t> to </a:t>
            </a:r>
            <a:r>
              <a:rPr lang="en" sz="2400"/>
              <a:t>MSIDNS 987654321 (Bank Of America)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&lt;&lt;demo&gt;&gt; execute url from command line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curl -v -X POST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http://localhost:9000/send</a:t>
            </a:r>
            <a:r>
              <a:rPr lang="en" sz="2400"/>
              <a:t> ...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6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Execute Transfers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6"/>
          <p:cNvSpPr txBox="1"/>
          <p:nvPr>
            <p:ph idx="1" type="body"/>
          </p:nvPr>
        </p:nvSpPr>
        <p:spPr>
          <a:xfrm>
            <a:off x="658100" y="1516425"/>
            <a:ext cx="8104800" cy="33945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We’ll transfer USD 150 from </a:t>
            </a:r>
            <a:r>
              <a:rPr lang="en" sz="2400"/>
              <a:t>MSIDNS 987654321 (Bank Of America)  </a:t>
            </a:r>
            <a:r>
              <a:rPr lang="en" sz="2400"/>
              <a:t>to </a:t>
            </a:r>
            <a:r>
              <a:rPr lang="en" sz="2400"/>
              <a:t> MSIDNS 123456789 (CITIBANK)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&lt;&lt;demo&gt;&gt; execute url from command line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curl -v -X POST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http://localhost:10000/send</a:t>
            </a:r>
            <a:r>
              <a:rPr lang="en" sz="2400"/>
              <a:t> ...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7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Execute Transfers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7"/>
          <p:cNvSpPr txBox="1"/>
          <p:nvPr>
            <p:ph idx="1" type="body"/>
          </p:nvPr>
        </p:nvSpPr>
        <p:spPr>
          <a:xfrm>
            <a:off x="658100" y="1516425"/>
            <a:ext cx="8104800" cy="33945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We’ll transfer USD 90 from MSIDNS 123456789 (</a:t>
            </a:r>
            <a:r>
              <a:rPr lang="en" sz="2400"/>
              <a:t>CITIBANK)</a:t>
            </a:r>
            <a:r>
              <a:rPr lang="en" sz="2400"/>
              <a:t>  to  MSIDNS </a:t>
            </a:r>
            <a:r>
              <a:rPr lang="en" sz="2400"/>
              <a:t>333333333 (Simulator)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&lt;&lt;demo&gt;&gt; execute url from command line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curl -v -X POST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http://localhost:9000/send</a:t>
            </a:r>
            <a:r>
              <a:rPr lang="en" sz="2400"/>
              <a:t> ...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8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Results</a:t>
            </a:r>
            <a:endParaRPr/>
          </a:p>
        </p:txBody>
      </p:sp>
      <p:sp>
        <p:nvSpPr>
          <p:cNvPr id="638" name="Google Shape;638;p28"/>
          <p:cNvSpPr txBox="1"/>
          <p:nvPr>
            <p:ph idx="1" type="body"/>
          </p:nvPr>
        </p:nvSpPr>
        <p:spPr>
          <a:xfrm>
            <a:off x="623450" y="1395200"/>
            <a:ext cx="8226000" cy="35502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can inspect the </a:t>
            </a:r>
            <a:r>
              <a:rPr b="1" lang="en" sz="2400"/>
              <a:t>central-ledger </a:t>
            </a:r>
            <a:r>
              <a:rPr lang="en" sz="2400"/>
              <a:t>database. Table </a:t>
            </a:r>
            <a:r>
              <a:rPr b="1" lang="en" sz="2400"/>
              <a:t>transfer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199" y="2704150"/>
            <a:ext cx="7030500" cy="200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9"/>
          <p:cNvSpPr txBox="1"/>
          <p:nvPr>
            <p:ph idx="1" type="body"/>
          </p:nvPr>
        </p:nvSpPr>
        <p:spPr>
          <a:xfrm>
            <a:off x="1021775" y="1447150"/>
            <a:ext cx="7317900" cy="33990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backend can be anything that implements the simplified DFSP API defined by the SDK.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45" name="Google Shape;645;p29"/>
          <p:cNvSpPr txBox="1"/>
          <p:nvPr>
            <p:ph type="title"/>
          </p:nvPr>
        </p:nvSpPr>
        <p:spPr>
          <a:xfrm>
            <a:off x="278075" y="301275"/>
            <a:ext cx="7030500" cy="623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pic>
        <p:nvPicPr>
          <p:cNvPr id="646" name="Google Shape;6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325" y="2313050"/>
            <a:ext cx="2008925" cy="23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0"/>
          <p:cNvSpPr txBox="1"/>
          <p:nvPr>
            <p:ph idx="1" type="body"/>
          </p:nvPr>
        </p:nvSpPr>
        <p:spPr>
          <a:xfrm>
            <a:off x="2461650" y="2211250"/>
            <a:ext cx="4220700" cy="16779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4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2400"/>
              <a:buFont typeface="Ubuntu Light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52" name="Google Shape;552;p14"/>
          <p:cNvSpPr txBox="1"/>
          <p:nvPr>
            <p:ph idx="1" type="body"/>
          </p:nvPr>
        </p:nvSpPr>
        <p:spPr>
          <a:xfrm>
            <a:off x="356049" y="1449250"/>
            <a:ext cx="85206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Nunito"/>
              <a:buChar char="●"/>
            </a:pPr>
            <a:r>
              <a:rPr b="1" lang="en" sz="24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  <a:endParaRPr b="1" sz="24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Nunito"/>
              <a:buChar char="●"/>
            </a:pPr>
            <a:r>
              <a:rPr b="1" lang="en" sz="24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Start a Mojaloop</a:t>
            </a:r>
            <a:endParaRPr b="1" sz="24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Nunito"/>
              <a:buChar char="●"/>
            </a:pPr>
            <a:r>
              <a:rPr b="1" lang="en" sz="24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Onboarding Custom FSPs instance (backend more sdk) and a simulador</a:t>
            </a:r>
            <a:endParaRPr b="1" sz="24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Nunito"/>
              <a:buChar char="●"/>
            </a:pPr>
            <a:r>
              <a:rPr b="1" lang="en" sz="24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Execute transfers</a:t>
            </a:r>
            <a:endParaRPr b="1" sz="24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Nunito"/>
              <a:buChar char="●"/>
            </a:pPr>
            <a:r>
              <a:rPr b="1" lang="en" sz="24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Next Steps</a:t>
            </a:r>
            <a:endParaRPr b="1" sz="24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5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558" name="Google Shape;5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7375"/>
            <a:ext cx="8900751" cy="359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6"/>
          <p:cNvSpPr txBox="1"/>
          <p:nvPr>
            <p:ph type="title"/>
          </p:nvPr>
        </p:nvSpPr>
        <p:spPr>
          <a:xfrm>
            <a:off x="1960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Mojaloop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6"/>
          <p:cNvSpPr txBox="1"/>
          <p:nvPr>
            <p:ph idx="1" type="body"/>
          </p:nvPr>
        </p:nvSpPr>
        <p:spPr>
          <a:xfrm>
            <a:off x="658100" y="1405725"/>
            <a:ext cx="8035500" cy="3564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use </a:t>
            </a:r>
            <a:r>
              <a:rPr b="1" lang="en" sz="2400"/>
              <a:t>docker-compose</a:t>
            </a:r>
            <a:r>
              <a:rPr lang="en" sz="2400"/>
              <a:t> to start a local mojaloop (basic services) , dfsps and a mojaloop simulator.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$ docker-compose up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562" y="2571750"/>
            <a:ext cx="5436576" cy="15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7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up and running</a:t>
            </a:r>
            <a:endParaRPr/>
          </a:p>
        </p:txBody>
      </p:sp>
      <p:sp>
        <p:nvSpPr>
          <p:cNvPr id="571" name="Google Shape;571;p17"/>
          <p:cNvSpPr txBox="1"/>
          <p:nvPr>
            <p:ph idx="1" type="body"/>
          </p:nvPr>
        </p:nvSpPr>
        <p:spPr>
          <a:xfrm>
            <a:off x="1303800" y="1361125"/>
            <a:ext cx="7030500" cy="3170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can see all services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$ docker ps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775" y="2775550"/>
            <a:ext cx="6860547" cy="13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8"/>
          <p:cNvSpPr txBox="1"/>
          <p:nvPr>
            <p:ph type="title"/>
          </p:nvPr>
        </p:nvSpPr>
        <p:spPr>
          <a:xfrm>
            <a:off x="311700" y="8951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Set up Mojaloop</a:t>
            </a:r>
            <a:endParaRPr sz="165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8"/>
          <p:cNvSpPr txBox="1"/>
          <p:nvPr>
            <p:ph idx="1" type="body"/>
          </p:nvPr>
        </p:nvSpPr>
        <p:spPr>
          <a:xfrm>
            <a:off x="356049" y="1449250"/>
            <a:ext cx="8520600" cy="33219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Preload some test data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	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$ sh scripts/setupDockerCompose-HubAccount.sh</a:t>
            </a:r>
            <a:endParaRPr b="1"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$ sh scripts/setupDockerCompose-OracleOnboarding.sh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9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Onboarding Custom FSPs instance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9"/>
          <p:cNvSpPr txBox="1"/>
          <p:nvPr>
            <p:ph idx="1" type="body"/>
          </p:nvPr>
        </p:nvSpPr>
        <p:spPr>
          <a:xfrm>
            <a:off x="550025" y="1597875"/>
            <a:ext cx="8265300" cy="2933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Each custom FSP instance  will be initialized through a script. This script executes a postman collection.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JWS, ILP and TLS  will be deactivated</a:t>
            </a:r>
            <a:r>
              <a:rPr i="1" lang="en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/>
              <a:t>for executing simples tests.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FSPs have auto accept party and quotes for simplicity	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0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Onboarding Custom FSPs instance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0"/>
          <p:cNvSpPr txBox="1"/>
          <p:nvPr>
            <p:ph idx="1" type="body"/>
          </p:nvPr>
        </p:nvSpPr>
        <p:spPr>
          <a:xfrm>
            <a:off x="699900" y="1452475"/>
            <a:ext cx="7665300" cy="2932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a CitiBank DFSP (use SDK + backend)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	$ sh scripts/setupDockerCompose-DFSP-CITIBANK.sh</a:t>
            </a:r>
            <a:endParaRPr b="1"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a Bank Of America DFSP (use SDK + backend)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	$ sh scripts/setupDockerCompose-DFSP-BANK-OF-AMERICA.sh</a:t>
            </a:r>
            <a:endParaRPr b="1"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a Simulator DFSP (implement mojaloop api)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	$ sh scripts/setupDockerCompose-DFSP-SIMULATOR.sh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1"/>
          <p:cNvSpPr txBox="1"/>
          <p:nvPr>
            <p:ph type="title"/>
          </p:nvPr>
        </p:nvSpPr>
        <p:spPr>
          <a:xfrm>
            <a:off x="272250" y="327362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Onboarding Custom FSPs instance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1"/>
          <p:cNvSpPr txBox="1"/>
          <p:nvPr>
            <p:ph idx="1" type="body"/>
          </p:nvPr>
        </p:nvSpPr>
        <p:spPr>
          <a:xfrm>
            <a:off x="668950" y="1597875"/>
            <a:ext cx="8190900" cy="30252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MSISDN for </a:t>
            </a:r>
            <a:r>
              <a:rPr lang="en" sz="2400"/>
              <a:t>CitiBank </a:t>
            </a:r>
            <a:r>
              <a:rPr lang="en" sz="2400"/>
              <a:t>DFSP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	$ sh scripts/setupDockerCompose-DFSP-CITIBANK-MSISDN.sh</a:t>
            </a:r>
            <a:endParaRPr b="1" sz="1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Registered Participant 123456789</a:t>
            </a:r>
            <a:endParaRPr b="1" i="1"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MSISDN for</a:t>
            </a:r>
            <a:r>
              <a:rPr lang="en" sz="2400"/>
              <a:t> Bank Of America </a:t>
            </a:r>
            <a:r>
              <a:rPr lang="en" sz="2400"/>
              <a:t>DFSP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$ sh scripts/setupDockerCompose-DFSP-BANK-OF-AMERICA-MSISDN.sh</a:t>
            </a:r>
            <a:endParaRPr b="1" sz="1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Registered Participant 987654321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